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roxima Nova"/>
      <p:regular r:id="rId15"/>
      <p:bold r:id="rId16"/>
      <p:italic r:id="rId17"/>
      <p:boldItalic r:id="rId18"/>
    </p:embeddedFont>
    <p:embeddedFont>
      <p:font typeface="Helvetica Neue"/>
      <p:regular r:id="rId19"/>
      <p:bold r:id="rId20"/>
      <p:italic r:id="rId21"/>
      <p:boldItalic r:id="rId22"/>
    </p:embeddedFont>
    <p:embeddedFont>
      <p:font typeface="Helvetica Neue Light"/>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h93BCCTsk82Vz4+Ynkrs1CZV/b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7184C1-C4D0-462F-80BB-3E5E71DF181F}">
  <a:tblStyle styleId="{9D7184C1-C4D0-462F-80BB-3E5E71DF181F}"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HelveticaNeue-bold.fntdata"/><Relationship Id="rId22" Type="http://schemas.openxmlformats.org/officeDocument/2006/relationships/font" Target="fonts/HelveticaNeue-boldItalic.fntdata"/><Relationship Id="rId21" Type="http://schemas.openxmlformats.org/officeDocument/2006/relationships/font" Target="fonts/HelveticaNeue-italic.fntdata"/><Relationship Id="rId24" Type="http://schemas.openxmlformats.org/officeDocument/2006/relationships/font" Target="fonts/HelveticaNeueLight-bold.fntdata"/><Relationship Id="rId23" Type="http://schemas.openxmlformats.org/officeDocument/2006/relationships/font" Target="fonts/HelveticaNeueLigh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Light-boldItalic.fntdata"/><Relationship Id="rId25" Type="http://schemas.openxmlformats.org/officeDocument/2006/relationships/font" Target="fonts/HelveticaNeueLight-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ProximaNova-regular.fntdata"/><Relationship Id="rId14" Type="http://schemas.openxmlformats.org/officeDocument/2006/relationships/slide" Target="slides/slide9.xml"/><Relationship Id="rId17" Type="http://schemas.openxmlformats.org/officeDocument/2006/relationships/font" Target="fonts/ProximaNova-italic.fntdata"/><Relationship Id="rId16" Type="http://schemas.openxmlformats.org/officeDocument/2006/relationships/font" Target="fonts/ProximaNova-bold.fntdata"/><Relationship Id="rId19" Type="http://schemas.openxmlformats.org/officeDocument/2006/relationships/font" Target="fonts/HelveticaNeue-regular.fntdata"/><Relationship Id="rId18" Type="http://schemas.openxmlformats.org/officeDocument/2006/relationships/font" Target="fonts/ProximaNova-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5: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62: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63: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64: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5: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66:notes"/>
          <p:cNvSpPr/>
          <p:nvPr>
            <p:ph idx="2" type="sldImg"/>
          </p:nvPr>
        </p:nvSpPr>
        <p:spPr>
          <a:xfrm>
            <a:off x="381304"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9" name="Shape 9"/>
        <p:cNvGrpSpPr/>
        <p:nvPr/>
      </p:nvGrpSpPr>
      <p:grpSpPr>
        <a:xfrm>
          <a:off x="0" y="0"/>
          <a:ext cx="0" cy="0"/>
          <a:chOff x="0" y="0"/>
          <a:chExt cx="0" cy="0"/>
        </a:xfrm>
      </p:grpSpPr>
      <p:sp>
        <p:nvSpPr>
          <p:cNvPr id="10" name="Google Shape;10;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Proxima Nova"/>
              <a:buNone/>
              <a:defRPr>
                <a:latin typeface="Proxima Nova"/>
                <a:ea typeface="Proxima Nova"/>
                <a:cs typeface="Proxima Nova"/>
                <a:sym typeface="Proxima Nova"/>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 name="Google Shape;11;p33"/>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4">
  <p:cSld name="TITLE_4">
    <p:spTree>
      <p:nvGrpSpPr>
        <p:cNvPr id="12" name="Shape 12"/>
        <p:cNvGrpSpPr/>
        <p:nvPr/>
      </p:nvGrpSpPr>
      <p:grpSpPr>
        <a:xfrm>
          <a:off x="0" y="0"/>
          <a:ext cx="0" cy="0"/>
          <a:chOff x="0" y="0"/>
          <a:chExt cx="0" cy="0"/>
        </a:xfrm>
      </p:grpSpPr>
      <p:pic>
        <p:nvPicPr>
          <p:cNvPr id="13" name="Google Shape;13;p28"/>
          <p:cNvPicPr preferRelativeResize="0"/>
          <p:nvPr/>
        </p:nvPicPr>
        <p:blipFill rotWithShape="1">
          <a:blip r:embed="rId2">
            <a:alphaModFix/>
          </a:blip>
          <a:srcRect b="9961" l="16450" r="0" t="9961"/>
          <a:stretch/>
        </p:blipFill>
        <p:spPr>
          <a:xfrm flipH="1">
            <a:off x="0" y="-11397"/>
            <a:ext cx="9583560" cy="5166294"/>
          </a:xfrm>
          <a:prstGeom prst="rect">
            <a:avLst/>
          </a:prstGeom>
          <a:noFill/>
          <a:ln>
            <a:noFill/>
          </a:ln>
        </p:spPr>
      </p:pic>
      <p:pic>
        <p:nvPicPr>
          <p:cNvPr id="14" name="Google Shape;14;p28"/>
          <p:cNvPicPr preferRelativeResize="0"/>
          <p:nvPr/>
        </p:nvPicPr>
        <p:blipFill rotWithShape="1">
          <a:blip r:embed="rId3">
            <a:alphaModFix/>
          </a:blip>
          <a:srcRect b="0" l="0" r="0" t="0"/>
          <a:stretch/>
        </p:blipFill>
        <p:spPr>
          <a:xfrm>
            <a:off x="586701" y="400501"/>
            <a:ext cx="1184070" cy="712701"/>
          </a:xfrm>
          <a:prstGeom prst="rect">
            <a:avLst/>
          </a:prstGeom>
          <a:noFill/>
          <a:ln>
            <a:noFill/>
          </a:ln>
        </p:spPr>
      </p:pic>
      <p:sp>
        <p:nvSpPr>
          <p:cNvPr id="15" name="Google Shape;15;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hree">
  <p:cSld name="TITLE_3_1">
    <p:bg>
      <p:bgPr>
        <a:solidFill>
          <a:srgbClr val="0A5394"/>
        </a:solidFill>
      </p:bgPr>
    </p:bg>
    <p:spTree>
      <p:nvGrpSpPr>
        <p:cNvPr id="16" name="Shape 16"/>
        <p:cNvGrpSpPr/>
        <p:nvPr/>
      </p:nvGrpSpPr>
      <p:grpSpPr>
        <a:xfrm>
          <a:off x="0" y="0"/>
          <a:ext cx="0" cy="0"/>
          <a:chOff x="0" y="0"/>
          <a:chExt cx="0" cy="0"/>
        </a:xfrm>
      </p:grpSpPr>
      <p:sp>
        <p:nvSpPr>
          <p:cNvPr id="17" name="Google Shape;17;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8" name="Google Shape;18;p29"/>
          <p:cNvPicPr preferRelativeResize="0"/>
          <p:nvPr/>
        </p:nvPicPr>
        <p:blipFill rotWithShape="1">
          <a:blip r:embed="rId2">
            <a:alphaModFix/>
          </a:blip>
          <a:srcRect b="0" l="0" r="0" t="0"/>
          <a:stretch/>
        </p:blipFill>
        <p:spPr>
          <a:xfrm>
            <a:off x="4238750" y="119125"/>
            <a:ext cx="666497" cy="523200"/>
          </a:xfrm>
          <a:prstGeom prst="rect">
            <a:avLst/>
          </a:prstGeom>
          <a:noFill/>
          <a:ln>
            <a:noFill/>
          </a:ln>
        </p:spPr>
      </p:pic>
      <p:sp>
        <p:nvSpPr>
          <p:cNvPr id="19" name="Google Shape;19;p29"/>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Helvetica Neue Light"/>
                <a:ea typeface="Helvetica Neue Light"/>
                <a:cs typeface="Helvetica Neue Light"/>
                <a:sym typeface="Helvetica Neue Light"/>
              </a:rPr>
              <a:t>Government Communication Service</a:t>
            </a:r>
            <a:endParaRPr b="0" i="0" sz="1400" u="none" cap="none" strike="noStrike">
              <a:solidFill>
                <a:schemeClr val="lt1"/>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2">
    <p:bg>
      <p:bgPr>
        <a:solidFill>
          <a:srgbClr val="0A5394"/>
        </a:solidFill>
      </p:bgPr>
    </p:bg>
    <p:spTree>
      <p:nvGrpSpPr>
        <p:cNvPr id="20" name="Shape 20"/>
        <p:cNvGrpSpPr/>
        <p:nvPr/>
      </p:nvGrpSpPr>
      <p:grpSpPr>
        <a:xfrm>
          <a:off x="0" y="0"/>
          <a:ext cx="0" cy="0"/>
          <a:chOff x="0" y="0"/>
          <a:chExt cx="0" cy="0"/>
        </a:xfrm>
      </p:grpSpPr>
      <p:sp>
        <p:nvSpPr>
          <p:cNvPr id="21" name="Google Shape;2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2" name="Google Shape;22;p30"/>
          <p:cNvPicPr preferRelativeResize="0"/>
          <p:nvPr/>
        </p:nvPicPr>
        <p:blipFill rotWithShape="1">
          <a:blip r:embed="rId2">
            <a:alphaModFix/>
          </a:blip>
          <a:srcRect b="0" l="0" r="0" t="0"/>
          <a:stretch/>
        </p:blipFill>
        <p:spPr>
          <a:xfrm>
            <a:off x="4238750" y="119125"/>
            <a:ext cx="666497" cy="523200"/>
          </a:xfrm>
          <a:prstGeom prst="rect">
            <a:avLst/>
          </a:prstGeom>
          <a:noFill/>
          <a:ln>
            <a:noFill/>
          </a:ln>
        </p:spPr>
      </p:pic>
      <p:sp>
        <p:nvSpPr>
          <p:cNvPr id="23" name="Google Shape;23;p30"/>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Helvetica Neue Light"/>
                <a:ea typeface="Helvetica Neue Light"/>
                <a:cs typeface="Helvetica Neue Light"/>
                <a:sym typeface="Helvetica Neue Light"/>
              </a:rPr>
              <a:t>Government Communication Service</a:t>
            </a:r>
            <a:endParaRPr b="0" i="0" sz="1400" u="none" cap="none" strike="noStrike">
              <a:solidFill>
                <a:schemeClr val="lt1"/>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one" type="title">
  <p:cSld name="TITLE">
    <p:bg>
      <p:bgPr>
        <a:solidFill>
          <a:schemeClr val="lt1"/>
        </a:solidFill>
      </p:bgPr>
    </p:bg>
    <p:spTree>
      <p:nvGrpSpPr>
        <p:cNvPr id="24" name="Shape 24"/>
        <p:cNvGrpSpPr/>
        <p:nvPr/>
      </p:nvGrpSpPr>
      <p:grpSpPr>
        <a:xfrm>
          <a:off x="0" y="0"/>
          <a:ext cx="0" cy="0"/>
          <a:chOff x="0" y="0"/>
          <a:chExt cx="0" cy="0"/>
        </a:xfrm>
      </p:grpSpPr>
      <p:sp>
        <p:nvSpPr>
          <p:cNvPr id="25" name="Google Shape;25;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26" name="Google Shape;26;p31"/>
          <p:cNvPicPr preferRelativeResize="0"/>
          <p:nvPr/>
        </p:nvPicPr>
        <p:blipFill rotWithShape="1">
          <a:blip r:embed="rId2">
            <a:alphaModFix/>
          </a:blip>
          <a:srcRect b="9960" l="0" r="0" t="9961"/>
          <a:stretch/>
        </p:blipFill>
        <p:spPr>
          <a:xfrm>
            <a:off x="0" y="-33500"/>
            <a:ext cx="9144003" cy="5176998"/>
          </a:xfrm>
          <a:prstGeom prst="rect">
            <a:avLst/>
          </a:prstGeom>
          <a:noFill/>
          <a:ln>
            <a:noFill/>
          </a:ln>
        </p:spPr>
      </p:pic>
      <p:sp>
        <p:nvSpPr>
          <p:cNvPr id="27" name="Google Shape;27;p31"/>
          <p:cNvSpPr/>
          <p:nvPr/>
        </p:nvSpPr>
        <p:spPr>
          <a:xfrm>
            <a:off x="0" y="3777000"/>
            <a:ext cx="9144000" cy="1366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 name="Google Shape;28;p31"/>
          <p:cNvPicPr preferRelativeResize="0"/>
          <p:nvPr/>
        </p:nvPicPr>
        <p:blipFill rotWithShape="1">
          <a:blip r:embed="rId3">
            <a:alphaModFix/>
          </a:blip>
          <a:srcRect b="0" l="0" r="0" t="0"/>
          <a:stretch/>
        </p:blipFill>
        <p:spPr>
          <a:xfrm>
            <a:off x="505525" y="390400"/>
            <a:ext cx="1106624" cy="6403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wo">
  <p:cSld name="TITLE_3">
    <p:bg>
      <p:bgPr>
        <a:solidFill>
          <a:srgbClr val="0A5394"/>
        </a:solidFill>
      </p:bgPr>
    </p:bg>
    <p:spTree>
      <p:nvGrpSpPr>
        <p:cNvPr id="29" name="Shape 29"/>
        <p:cNvGrpSpPr/>
        <p:nvPr/>
      </p:nvGrpSpPr>
      <p:grpSpPr>
        <a:xfrm>
          <a:off x="0" y="0"/>
          <a:ext cx="0" cy="0"/>
          <a:chOff x="0" y="0"/>
          <a:chExt cx="0" cy="0"/>
        </a:xfrm>
      </p:grpSpPr>
      <p:sp>
        <p:nvSpPr>
          <p:cNvPr id="30" name="Google Shape;30;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31" name="Google Shape;31;p32"/>
          <p:cNvPicPr preferRelativeResize="0"/>
          <p:nvPr/>
        </p:nvPicPr>
        <p:blipFill rotWithShape="1">
          <a:blip r:embed="rId2">
            <a:alphaModFix/>
          </a:blip>
          <a:srcRect b="0" l="0" r="0" t="0"/>
          <a:stretch/>
        </p:blipFill>
        <p:spPr>
          <a:xfrm>
            <a:off x="4238750" y="119125"/>
            <a:ext cx="666497" cy="523200"/>
          </a:xfrm>
          <a:prstGeom prst="rect">
            <a:avLst/>
          </a:prstGeom>
          <a:noFill/>
          <a:ln>
            <a:noFill/>
          </a:ln>
        </p:spPr>
      </p:pic>
      <p:sp>
        <p:nvSpPr>
          <p:cNvPr id="32" name="Google Shape;32;p32"/>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chemeClr val="lt1"/>
                </a:solidFill>
                <a:latin typeface="Helvetica Neue Light"/>
                <a:ea typeface="Helvetica Neue Light"/>
                <a:cs typeface="Helvetica Neue Light"/>
                <a:sym typeface="Helvetica Neue Light"/>
              </a:rPr>
              <a:t>Government Communication Service</a:t>
            </a:r>
            <a:endParaRPr b="0" i="0" sz="1400" u="none" cap="none" strike="noStrike">
              <a:solidFill>
                <a:schemeClr val="lt1"/>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5" name="Google Shape;35;p34"/>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36" name="Google Shape;36;p34"/>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7" name="Shape 37"/>
        <p:cNvGrpSpPr/>
        <p:nvPr/>
      </p:nvGrpSpPr>
      <p:grpSpPr>
        <a:xfrm>
          <a:off x="0" y="0"/>
          <a:ext cx="0" cy="0"/>
          <a:chOff x="0" y="0"/>
          <a:chExt cx="0" cy="0"/>
        </a:xfrm>
      </p:grpSpPr>
      <p:sp>
        <p:nvSpPr>
          <p:cNvPr id="38" name="Google Shape;38;p3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1"/>
              </a:buClr>
              <a:buSzPts val="2400"/>
              <a:buFont typeface="Proxima Nova"/>
              <a:buNone/>
              <a:defRPr i="0" sz="2400" u="none" cap="none" strike="noStrike">
                <a:solidFill>
                  <a:schemeClr val="dk1"/>
                </a:solidFill>
                <a:latin typeface="Proxima Nova"/>
                <a:ea typeface="Proxima Nova"/>
                <a:cs typeface="Proxima Nova"/>
                <a:sym typeface="Proxima Nova"/>
              </a:defRPr>
            </a:lvl1pPr>
            <a:lvl2pPr lvl="1"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9pPr>
          </a:lstStyle>
          <a:p/>
        </p:txBody>
      </p:sp>
      <p:sp>
        <p:nvSpPr>
          <p:cNvPr id="39" name="Google Shape;39;p3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marR="0" algn="l">
              <a:lnSpc>
                <a:spcPct val="115000"/>
              </a:lnSpc>
              <a:spcBef>
                <a:spcPts val="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1pPr>
            <a:lvl2pPr indent="-304800" lvl="1" marL="9144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2pPr>
            <a:lvl3pPr indent="-304800" lvl="2" marL="13716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3pPr>
            <a:lvl4pPr indent="-304800" lvl="3" marL="18288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4pPr>
            <a:lvl5pPr indent="-304800" lvl="4" marL="22860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5pPr>
            <a:lvl6pPr indent="-304800" lvl="5" marL="27432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6pPr>
            <a:lvl7pPr indent="-304800" lvl="6" marL="32004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7pPr>
            <a:lvl8pPr indent="-304800" lvl="7" marL="3657600" marR="0" algn="l">
              <a:lnSpc>
                <a:spcPct val="115000"/>
              </a:lnSpc>
              <a:spcBef>
                <a:spcPts val="1600"/>
              </a:spcBef>
              <a:spcAft>
                <a:spcPts val="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8pPr>
            <a:lvl9pPr indent="-304800" lvl="8" marL="4114800" marR="0" algn="l">
              <a:lnSpc>
                <a:spcPct val="115000"/>
              </a:lnSpc>
              <a:spcBef>
                <a:spcPts val="1600"/>
              </a:spcBef>
              <a:spcAft>
                <a:spcPts val="1600"/>
              </a:spcAft>
              <a:buClr>
                <a:schemeClr val="dk2"/>
              </a:buClr>
              <a:buSzPts val="1200"/>
              <a:buFont typeface="Proxima Nova"/>
              <a:buChar char="■"/>
              <a:defRPr i="0" sz="1200" u="none" cap="none" strike="noStrike">
                <a:solidFill>
                  <a:schemeClr val="dk2"/>
                </a:solidFill>
                <a:latin typeface="Proxima Nova"/>
                <a:ea typeface="Proxima Nova"/>
                <a:cs typeface="Proxima Nova"/>
                <a:sym typeface="Proxima Nova"/>
              </a:defRPr>
            </a:lvl9pPr>
          </a:lstStyle>
          <a:p/>
        </p:txBody>
      </p:sp>
      <p:sp>
        <p:nvSpPr>
          <p:cNvPr id="40" name="Google Shape;40;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41" name="Google Shape;41;p35"/>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
        <p:nvSpPr>
          <p:cNvPr id="42" name="Google Shape;42;p35"/>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1pPr>
            <a:lvl2pPr lvl="1"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2pPr>
            <a:lvl3pPr lvl="2"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3pPr>
            <a:lvl4pPr lvl="3"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4pPr>
            <a:lvl5pPr lvl="4"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5pPr>
            <a:lvl6pPr lvl="5"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6pPr>
            <a:lvl7pPr lvl="6"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7pPr>
            <a:lvl8pPr lvl="7"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8pPr>
            <a:lvl9pPr lvl="8" marR="0" algn="ctr">
              <a:lnSpc>
                <a:spcPct val="100000"/>
              </a:lnSpc>
              <a:spcBef>
                <a:spcPts val="0"/>
              </a:spcBef>
              <a:spcAft>
                <a:spcPts val="0"/>
              </a:spcAft>
              <a:buClr>
                <a:schemeClr val="dk1"/>
              </a:buClr>
              <a:buSzPts val="4200"/>
              <a:buFont typeface="Proxima Nova"/>
              <a:buNone/>
              <a:defRPr i="0" sz="4200" u="none" cap="none" strike="noStrike">
                <a:solidFill>
                  <a:schemeClr val="dk1"/>
                </a:solidFill>
                <a:latin typeface="Proxima Nova"/>
                <a:ea typeface="Proxima Nova"/>
                <a:cs typeface="Proxima Nova"/>
                <a:sym typeface="Proxima Nova"/>
              </a:defRPr>
            </a:lvl9pPr>
          </a:lstStyle>
          <a:p/>
        </p:txBody>
      </p:sp>
      <p:sp>
        <p:nvSpPr>
          <p:cNvPr id="46" name="Google Shape;46;p3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1pPr>
            <a:lvl2pPr lvl="1"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2pPr>
            <a:lvl3pPr lvl="2"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3pPr>
            <a:lvl4pPr lvl="3"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4pPr>
            <a:lvl5pPr lvl="4"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5pPr>
            <a:lvl6pPr lvl="5"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6pPr>
            <a:lvl7pPr lvl="6"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7pPr>
            <a:lvl8pPr lvl="7"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8pPr>
            <a:lvl9pPr lvl="8" marR="0" algn="ctr">
              <a:lnSpc>
                <a:spcPct val="100000"/>
              </a:lnSpc>
              <a:spcBef>
                <a:spcPts val="0"/>
              </a:spcBef>
              <a:spcAft>
                <a:spcPts val="0"/>
              </a:spcAft>
              <a:buClr>
                <a:schemeClr val="dk2"/>
              </a:buClr>
              <a:buSzPts val="2100"/>
              <a:buFont typeface="Proxima Nova"/>
              <a:buNone/>
              <a:defRPr i="0" sz="2100" u="none" cap="none" strike="noStrike">
                <a:solidFill>
                  <a:schemeClr val="dk2"/>
                </a:solidFill>
                <a:latin typeface="Proxima Nova"/>
                <a:ea typeface="Proxima Nova"/>
                <a:cs typeface="Proxima Nova"/>
                <a:sym typeface="Proxima Nova"/>
              </a:defRPr>
            </a:lvl9pPr>
          </a:lstStyle>
          <a:p/>
        </p:txBody>
      </p:sp>
      <p:sp>
        <p:nvSpPr>
          <p:cNvPr id="47" name="Google Shape;47;p3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Proxima Nova"/>
              <a:buChar char="●"/>
              <a:defRPr i="0" sz="1800" u="none" cap="none" strike="noStrike">
                <a:solidFill>
                  <a:schemeClr val="dk2"/>
                </a:solidFill>
                <a:latin typeface="Proxima Nova"/>
                <a:ea typeface="Proxima Nova"/>
                <a:cs typeface="Proxima Nova"/>
                <a:sym typeface="Proxima Nova"/>
              </a:defRPr>
            </a:lvl1pPr>
            <a:lvl2pPr indent="-317500" lvl="1" marL="9144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2pPr>
            <a:lvl3pPr indent="-317500" lvl="2" marL="13716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3pPr>
            <a:lvl4pPr indent="-317500" lvl="3" marL="18288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4pPr>
            <a:lvl5pPr indent="-317500" lvl="4" marL="22860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5pPr>
            <a:lvl6pPr indent="-317500" lvl="5" marL="27432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6pPr>
            <a:lvl7pPr indent="-317500" lvl="6" marL="32004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7pPr>
            <a:lvl8pPr indent="-317500" lvl="7" marL="3657600" marR="0" algn="l">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8pPr>
            <a:lvl9pPr indent="-317500" lvl="8" marL="4114800" marR="0" algn="l">
              <a:lnSpc>
                <a:spcPct val="115000"/>
              </a:lnSpc>
              <a:spcBef>
                <a:spcPts val="1600"/>
              </a:spcBef>
              <a:spcAft>
                <a:spcPts val="160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9pPr>
          </a:lstStyle>
          <a:p/>
        </p:txBody>
      </p:sp>
      <p:sp>
        <p:nvSpPr>
          <p:cNvPr id="48" name="Google Shape;48;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3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chemeClr val="dk2"/>
              </a:buClr>
              <a:buSzPts val="1800"/>
              <a:buFont typeface="Proxima Nova"/>
              <a:buNone/>
              <a:defRPr i="0" sz="1800" u="none" cap="none" strike="noStrike">
                <a:solidFill>
                  <a:schemeClr val="dk2"/>
                </a:solidFill>
                <a:latin typeface="Proxima Nova"/>
                <a:ea typeface="Proxima Nova"/>
                <a:cs typeface="Proxima Nova"/>
                <a:sym typeface="Proxima Nova"/>
              </a:defRPr>
            </a:lvl1pPr>
          </a:lstStyle>
          <a:p/>
        </p:txBody>
      </p:sp>
      <p:sp>
        <p:nvSpPr>
          <p:cNvPr id="51" name="Google Shape;51;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37"/>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Cabinet Office</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53" name="Google Shape;53;p37"/>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4" name="Shape 54"/>
        <p:cNvGrpSpPr/>
        <p:nvPr/>
      </p:nvGrpSpPr>
      <p:grpSpPr>
        <a:xfrm>
          <a:off x="0" y="0"/>
          <a:ext cx="0" cy="0"/>
          <a:chOff x="0" y="0"/>
          <a:chExt cx="0" cy="0"/>
        </a:xfrm>
      </p:grpSpPr>
      <p:sp>
        <p:nvSpPr>
          <p:cNvPr id="55" name="Google Shape;55;p3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1pPr>
            <a:lvl2pPr lvl="1"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2pPr>
            <a:lvl3pPr lvl="2"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3pPr>
            <a:lvl4pPr lvl="3"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4pPr>
            <a:lvl5pPr lvl="4"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5pPr>
            <a:lvl6pPr lvl="5"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6pPr>
            <a:lvl7pPr lvl="6"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7pPr>
            <a:lvl8pPr lvl="7"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8pPr>
            <a:lvl9pPr lvl="8" marR="0" algn="ctr">
              <a:lnSpc>
                <a:spcPct val="100000"/>
              </a:lnSpc>
              <a:spcBef>
                <a:spcPts val="0"/>
              </a:spcBef>
              <a:spcAft>
                <a:spcPts val="0"/>
              </a:spcAft>
              <a:buClr>
                <a:schemeClr val="dk1"/>
              </a:buClr>
              <a:buSzPts val="12000"/>
              <a:buFont typeface="Proxima Nova"/>
              <a:buNone/>
              <a:defRPr i="0" sz="12000" u="none" cap="none" strike="noStrike">
                <a:solidFill>
                  <a:schemeClr val="dk1"/>
                </a:solidFill>
                <a:latin typeface="Proxima Nova"/>
                <a:ea typeface="Proxima Nova"/>
                <a:cs typeface="Proxima Nova"/>
                <a:sym typeface="Proxima Nova"/>
              </a:defRPr>
            </a:lvl9pPr>
          </a:lstStyle>
          <a:p>
            <a:r>
              <a:t>xx%</a:t>
            </a:r>
          </a:p>
        </p:txBody>
      </p:sp>
      <p:sp>
        <p:nvSpPr>
          <p:cNvPr id="56" name="Google Shape;56;p3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marR="0" algn="ctr">
              <a:lnSpc>
                <a:spcPct val="115000"/>
              </a:lnSpc>
              <a:spcBef>
                <a:spcPts val="0"/>
              </a:spcBef>
              <a:spcAft>
                <a:spcPts val="0"/>
              </a:spcAft>
              <a:buClr>
                <a:schemeClr val="dk2"/>
              </a:buClr>
              <a:buSzPts val="1800"/>
              <a:buFont typeface="Proxima Nova"/>
              <a:buChar char="●"/>
              <a:defRPr i="0" sz="1800" u="none" cap="none" strike="noStrike">
                <a:solidFill>
                  <a:schemeClr val="dk2"/>
                </a:solidFill>
                <a:latin typeface="Proxima Nova"/>
                <a:ea typeface="Proxima Nova"/>
                <a:cs typeface="Proxima Nova"/>
                <a:sym typeface="Proxima Nova"/>
              </a:defRPr>
            </a:lvl1pPr>
            <a:lvl2pPr indent="-317500" lvl="1" marL="9144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2pPr>
            <a:lvl3pPr indent="-317500" lvl="2" marL="13716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3pPr>
            <a:lvl4pPr indent="-317500" lvl="3" marL="18288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4pPr>
            <a:lvl5pPr indent="-317500" lvl="4" marL="22860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5pPr>
            <a:lvl6pPr indent="-317500" lvl="5" marL="27432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6pPr>
            <a:lvl7pPr indent="-317500" lvl="6" marL="32004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7pPr>
            <a:lvl8pPr indent="-317500" lvl="7" marL="3657600" marR="0" algn="ctr">
              <a:lnSpc>
                <a:spcPct val="115000"/>
              </a:lnSpc>
              <a:spcBef>
                <a:spcPts val="1600"/>
              </a:spcBef>
              <a:spcAft>
                <a:spcPts val="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8pPr>
            <a:lvl9pPr indent="-317500" lvl="8" marL="4114800" marR="0" algn="ctr">
              <a:lnSpc>
                <a:spcPct val="115000"/>
              </a:lnSpc>
              <a:spcBef>
                <a:spcPts val="1600"/>
              </a:spcBef>
              <a:spcAft>
                <a:spcPts val="1600"/>
              </a:spcAft>
              <a:buClr>
                <a:schemeClr val="dk2"/>
              </a:buClr>
              <a:buSzPts val="1400"/>
              <a:buFont typeface="Proxima Nova"/>
              <a:buChar char="■"/>
              <a:defRPr i="0" sz="1400" u="none" cap="none" strike="noStrike">
                <a:solidFill>
                  <a:schemeClr val="dk2"/>
                </a:solidFill>
                <a:latin typeface="Proxima Nova"/>
                <a:ea typeface="Proxima Nova"/>
                <a:cs typeface="Proxima Nova"/>
                <a:sym typeface="Proxima Nova"/>
              </a:defRPr>
            </a:lvl9pPr>
          </a:lstStyle>
          <a:p/>
        </p:txBody>
      </p:sp>
      <p:sp>
        <p:nvSpPr>
          <p:cNvPr id="57" name="Google Shape;57;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8" name="Google Shape;58;p38"/>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Cabinet Office</a:t>
            </a:r>
            <a:endParaRPr b="0" i="0" sz="1400" u="none" cap="none" strike="noStrike">
              <a:solidFill>
                <a:srgbClr val="000000"/>
              </a:solidFill>
              <a:latin typeface="Helvetica Neue Light"/>
              <a:ea typeface="Helvetica Neue Light"/>
              <a:cs typeface="Helvetica Neue Light"/>
              <a:sym typeface="Helvetica Neue Light"/>
            </a:endParaRPr>
          </a:p>
        </p:txBody>
      </p:sp>
      <p:pic>
        <p:nvPicPr>
          <p:cNvPr id="59" name="Google Shape;59;p38"/>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62" name="Google Shape;62;p39"/>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
        <p:nvSpPr>
          <p:cNvPr id="63" name="Google Shape;63;p39"/>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64" name="Shape 64"/>
        <p:cNvGrpSpPr/>
        <p:nvPr/>
      </p:nvGrpSpPr>
      <p:grpSpPr>
        <a:xfrm>
          <a:off x="0" y="0"/>
          <a:ext cx="0" cy="0"/>
          <a:chOff x="0" y="0"/>
          <a:chExt cx="0" cy="0"/>
        </a:xfrm>
      </p:grpSpPr>
      <p:sp>
        <p:nvSpPr>
          <p:cNvPr id="65" name="Google Shape;65;p4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Proxima Nova"/>
              <a:buNone/>
              <a:defRPr sz="5200">
                <a:latin typeface="Proxima Nova"/>
                <a:ea typeface="Proxima Nova"/>
                <a:cs typeface="Proxima Nova"/>
                <a:sym typeface="Proxima Nov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66" name="Google Shape;66;p4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Proxima Nova"/>
              <a:buNone/>
              <a:defRPr sz="2800">
                <a:latin typeface="Proxima Nova"/>
                <a:ea typeface="Proxima Nova"/>
                <a:cs typeface="Proxima Nova"/>
                <a:sym typeface="Proxima Nova"/>
              </a:defRPr>
            </a:lvl1pPr>
            <a:lvl2pPr lvl="1"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2pPr>
            <a:lvl3pPr lvl="2"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3pPr>
            <a:lvl4pPr lvl="3"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4pPr>
            <a:lvl5pPr lvl="4"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5pPr>
            <a:lvl6pPr lvl="5"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6pPr>
            <a:lvl7pPr lvl="6"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7pPr>
            <a:lvl8pPr lvl="7"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8pPr>
            <a:lvl9pPr lvl="8" algn="ctr">
              <a:lnSpc>
                <a:spcPct val="100000"/>
              </a:lnSpc>
              <a:spcBef>
                <a:spcPts val="1600"/>
              </a:spcBef>
              <a:spcAft>
                <a:spcPts val="0"/>
              </a:spcAft>
              <a:buSzPts val="2800"/>
              <a:buFont typeface="Proxima Nova"/>
              <a:buNone/>
              <a:defRPr sz="2800">
                <a:latin typeface="Proxima Nova"/>
                <a:ea typeface="Proxima Nova"/>
                <a:cs typeface="Proxima Nova"/>
                <a:sym typeface="Proxima Nova"/>
              </a:defRPr>
            </a:lvl9pPr>
          </a:lstStyle>
          <a:p/>
        </p:txBody>
      </p:sp>
      <p:sp>
        <p:nvSpPr>
          <p:cNvPr id="67" name="Google Shape;67;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40"/>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69" name="Shape 69"/>
        <p:cNvGrpSpPr/>
        <p:nvPr/>
      </p:nvGrpSpPr>
      <p:grpSpPr>
        <a:xfrm>
          <a:off x="0" y="0"/>
          <a:ext cx="0" cy="0"/>
          <a:chOff x="0" y="0"/>
          <a:chExt cx="0" cy="0"/>
        </a:xfrm>
      </p:grpSpPr>
      <p:sp>
        <p:nvSpPr>
          <p:cNvPr id="70" name="Google Shape;70;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71" name="Google Shape;71;p41"/>
          <p:cNvPicPr preferRelativeResize="0"/>
          <p:nvPr/>
        </p:nvPicPr>
        <p:blipFill rotWithShape="1">
          <a:blip r:embed="rId2">
            <a:alphaModFix/>
          </a:blip>
          <a:srcRect b="0" l="0" r="0" t="0"/>
          <a:stretch/>
        </p:blipFill>
        <p:spPr>
          <a:xfrm>
            <a:off x="4238750" y="119125"/>
            <a:ext cx="666500" cy="523203"/>
          </a:xfrm>
          <a:prstGeom prst="rect">
            <a:avLst/>
          </a:prstGeom>
          <a:noFill/>
          <a:ln>
            <a:noFill/>
          </a:ln>
        </p:spPr>
      </p:pic>
      <p:sp>
        <p:nvSpPr>
          <p:cNvPr id="72" name="Google Shape;72;p41"/>
          <p:cNvSpPr txBox="1"/>
          <p:nvPr/>
        </p:nvSpPr>
        <p:spPr>
          <a:xfrm>
            <a:off x="902700" y="4624350"/>
            <a:ext cx="7338600" cy="402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Helvetica Neue Light"/>
                <a:ea typeface="Helvetica Neue Light"/>
                <a:cs typeface="Helvetica Neue Light"/>
                <a:sym typeface="Helvetica Neue Light"/>
              </a:rPr>
              <a:t>Government Communication Service</a:t>
            </a:r>
            <a:endParaRPr b="0" i="0" sz="14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3" name="Shape 73"/>
        <p:cNvGrpSpPr/>
        <p:nvPr/>
      </p:nvGrpSpPr>
      <p:grpSpPr>
        <a:xfrm>
          <a:off x="0" y="0"/>
          <a:ext cx="0" cy="0"/>
          <a:chOff x="0" y="0"/>
          <a:chExt cx="0" cy="0"/>
        </a:xfrm>
      </p:grpSpPr>
      <p:sp>
        <p:nvSpPr>
          <p:cNvPr id="74" name="Google Shape;74;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4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Font typeface="Proxima Nova"/>
              <a:buChar char="●"/>
              <a:defRPr>
                <a:latin typeface="Proxima Nova"/>
                <a:ea typeface="Proxima Nova"/>
                <a:cs typeface="Proxima Nova"/>
                <a:sym typeface="Proxima Nova"/>
              </a:defRPr>
            </a:lvl1pPr>
            <a:lvl2pPr indent="-317500" lvl="1" marL="9144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2pPr>
            <a:lvl3pPr indent="-317500" lvl="2" marL="13716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3pPr>
            <a:lvl4pPr indent="-317500" lvl="3" marL="18288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4pPr>
            <a:lvl5pPr indent="-317500" lvl="4" marL="22860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5pPr>
            <a:lvl6pPr indent="-317500" lvl="5" marL="27432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6pPr>
            <a:lvl7pPr indent="-317500" lvl="6" marL="32004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7pPr>
            <a:lvl8pPr indent="-317500" lvl="7" marL="3657600" algn="l">
              <a:lnSpc>
                <a:spcPct val="115000"/>
              </a:lnSpc>
              <a:spcBef>
                <a:spcPts val="1600"/>
              </a:spcBef>
              <a:spcAft>
                <a:spcPts val="0"/>
              </a:spcAft>
              <a:buSzPts val="1400"/>
              <a:buFont typeface="Proxima Nova"/>
              <a:buChar char="○"/>
              <a:defRPr>
                <a:latin typeface="Proxima Nova"/>
                <a:ea typeface="Proxima Nova"/>
                <a:cs typeface="Proxima Nova"/>
                <a:sym typeface="Proxima Nova"/>
              </a:defRPr>
            </a:lvl8pPr>
            <a:lvl9pPr indent="-317500" lvl="8" marL="4114800" algn="l">
              <a:lnSpc>
                <a:spcPct val="115000"/>
              </a:lnSpc>
              <a:spcBef>
                <a:spcPts val="1600"/>
              </a:spcBef>
              <a:spcAft>
                <a:spcPts val="1600"/>
              </a:spcAft>
              <a:buSzPts val="1400"/>
              <a:buFont typeface="Proxima Nova"/>
              <a:buChar char="■"/>
              <a:defRPr>
                <a:latin typeface="Proxima Nova"/>
                <a:ea typeface="Proxima Nova"/>
                <a:cs typeface="Proxima Nova"/>
                <a:sym typeface="Proxima Nova"/>
              </a:defRPr>
            </a:lvl9pPr>
          </a:lstStyle>
          <a:p/>
        </p:txBody>
      </p:sp>
      <p:sp>
        <p:nvSpPr>
          <p:cNvPr id="76" name="Google Shape;76;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A 003 Content – GCS">
  <p:cSld name="SECTION_HEADER_1">
    <p:spTree>
      <p:nvGrpSpPr>
        <p:cNvPr id="77" name="Shape 77"/>
        <p:cNvGrpSpPr/>
        <p:nvPr/>
      </p:nvGrpSpPr>
      <p:grpSpPr>
        <a:xfrm>
          <a:off x="0" y="0"/>
          <a:ext cx="0" cy="0"/>
          <a:chOff x="0" y="0"/>
          <a:chExt cx="0" cy="0"/>
        </a:xfrm>
      </p:grpSpPr>
      <p:sp>
        <p:nvSpPr>
          <p:cNvPr id="78" name="Google Shape;78;p44"/>
          <p:cNvSpPr/>
          <p:nvPr/>
        </p:nvSpPr>
        <p:spPr>
          <a:xfrm>
            <a:off x="0" y="0"/>
            <a:ext cx="9144000" cy="841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44"/>
          <p:cNvSpPr txBox="1"/>
          <p:nvPr>
            <p:ph idx="12" type="sldNum"/>
          </p:nvPr>
        </p:nvSpPr>
        <p:spPr>
          <a:xfrm>
            <a:off x="8140800" y="4734000"/>
            <a:ext cx="463200" cy="252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80" name="Google Shape;80;p44"/>
          <p:cNvPicPr preferRelativeResize="0"/>
          <p:nvPr/>
        </p:nvPicPr>
        <p:blipFill rotWithShape="1">
          <a:blip r:embed="rId2">
            <a:alphaModFix/>
          </a:blip>
          <a:srcRect b="0" l="0" r="0" t="0"/>
          <a:stretch/>
        </p:blipFill>
        <p:spPr>
          <a:xfrm>
            <a:off x="540000" y="180000"/>
            <a:ext cx="836727" cy="540000"/>
          </a:xfrm>
          <a:prstGeom prst="rect">
            <a:avLst/>
          </a:prstGeom>
          <a:noFill/>
          <a:ln>
            <a:noFill/>
          </a:ln>
        </p:spPr>
      </p:pic>
      <p:sp>
        <p:nvSpPr>
          <p:cNvPr id="81" name="Google Shape;81;p44"/>
          <p:cNvSpPr txBox="1"/>
          <p:nvPr>
            <p:ph idx="1" type="body"/>
          </p:nvPr>
        </p:nvSpPr>
        <p:spPr>
          <a:xfrm>
            <a:off x="540000" y="1720800"/>
            <a:ext cx="8064300" cy="2887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Font typeface="Proxima Nova"/>
              <a:buChar char="●"/>
              <a:defRPr>
                <a:solidFill>
                  <a:schemeClr val="dk1"/>
                </a:solidFill>
                <a:latin typeface="Proxima Nova"/>
                <a:ea typeface="Proxima Nova"/>
                <a:cs typeface="Proxima Nova"/>
                <a:sym typeface="Proxima Nova"/>
              </a:defRPr>
            </a:lvl1pPr>
            <a:lvl2pPr indent="-317500" lvl="1" marL="9144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2pPr>
            <a:lvl3pPr indent="-317500" lvl="2" marL="13716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3pPr>
            <a:lvl4pPr indent="-317500" lvl="3" marL="18288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4pPr>
            <a:lvl5pPr indent="-317500" lvl="4" marL="22860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5pPr>
            <a:lvl6pPr indent="-317500" lvl="5" marL="27432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6pPr>
            <a:lvl7pPr indent="-317500" lvl="6" marL="32004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7pPr>
            <a:lvl8pPr indent="-317500" lvl="7" marL="3657600" algn="l">
              <a:lnSpc>
                <a:spcPct val="115000"/>
              </a:lnSpc>
              <a:spcBef>
                <a:spcPts val="160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8pPr>
            <a:lvl9pPr indent="-317500" lvl="8" marL="4114800" algn="l">
              <a:lnSpc>
                <a:spcPct val="115000"/>
              </a:lnSpc>
              <a:spcBef>
                <a:spcPts val="1600"/>
              </a:spcBef>
              <a:spcAft>
                <a:spcPts val="1600"/>
              </a:spcAft>
              <a:buClr>
                <a:schemeClr val="dk1"/>
              </a:buClr>
              <a:buSzPts val="1400"/>
              <a:buFont typeface="Proxima Nova"/>
              <a:buChar char="■"/>
              <a:defRPr>
                <a:solidFill>
                  <a:schemeClr val="dk1"/>
                </a:solidFill>
                <a:latin typeface="Proxima Nova"/>
                <a:ea typeface="Proxima Nova"/>
                <a:cs typeface="Proxima Nova"/>
                <a:sym typeface="Proxima Nova"/>
              </a:defRPr>
            </a:lvl9pPr>
          </a:lstStyle>
          <a:p/>
        </p:txBody>
      </p:sp>
      <p:sp>
        <p:nvSpPr>
          <p:cNvPr id="82" name="Google Shape;82;p44"/>
          <p:cNvSpPr txBox="1"/>
          <p:nvPr>
            <p:ph type="title"/>
          </p:nvPr>
        </p:nvSpPr>
        <p:spPr>
          <a:xfrm>
            <a:off x="539625" y="1084875"/>
            <a:ext cx="8064300" cy="63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000"/>
              <a:buNone/>
              <a:defRPr b="1" sz="2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800"/>
              <a:buNone/>
              <a:defRPr b="1" sz="1800">
                <a:latin typeface="Helvetica Neue"/>
                <a:ea typeface="Helvetica Neue"/>
                <a:cs typeface="Helvetica Neue"/>
                <a:sym typeface="Helvetica Neue"/>
              </a:defRPr>
            </a:lvl2pPr>
            <a:lvl3pPr lvl="2" algn="l">
              <a:lnSpc>
                <a:spcPct val="100000"/>
              </a:lnSpc>
              <a:spcBef>
                <a:spcPts val="0"/>
              </a:spcBef>
              <a:spcAft>
                <a:spcPts val="0"/>
              </a:spcAft>
              <a:buSzPts val="1800"/>
              <a:buNone/>
              <a:defRPr b="1" sz="1800">
                <a:latin typeface="Helvetica Neue"/>
                <a:ea typeface="Helvetica Neue"/>
                <a:cs typeface="Helvetica Neue"/>
                <a:sym typeface="Helvetica Neue"/>
              </a:defRPr>
            </a:lvl3pPr>
            <a:lvl4pPr lvl="3" algn="l">
              <a:lnSpc>
                <a:spcPct val="100000"/>
              </a:lnSpc>
              <a:spcBef>
                <a:spcPts val="0"/>
              </a:spcBef>
              <a:spcAft>
                <a:spcPts val="0"/>
              </a:spcAft>
              <a:buSzPts val="1800"/>
              <a:buNone/>
              <a:defRPr b="1" sz="1800">
                <a:latin typeface="Helvetica Neue"/>
                <a:ea typeface="Helvetica Neue"/>
                <a:cs typeface="Helvetica Neue"/>
                <a:sym typeface="Helvetica Neue"/>
              </a:defRPr>
            </a:lvl4pPr>
            <a:lvl5pPr lvl="4" algn="l">
              <a:lnSpc>
                <a:spcPct val="100000"/>
              </a:lnSpc>
              <a:spcBef>
                <a:spcPts val="0"/>
              </a:spcBef>
              <a:spcAft>
                <a:spcPts val="0"/>
              </a:spcAft>
              <a:buSzPts val="1800"/>
              <a:buNone/>
              <a:defRPr b="1" sz="1800">
                <a:latin typeface="Helvetica Neue"/>
                <a:ea typeface="Helvetica Neue"/>
                <a:cs typeface="Helvetica Neue"/>
                <a:sym typeface="Helvetica Neue"/>
              </a:defRPr>
            </a:lvl5pPr>
            <a:lvl6pPr lvl="5" algn="l">
              <a:lnSpc>
                <a:spcPct val="100000"/>
              </a:lnSpc>
              <a:spcBef>
                <a:spcPts val="0"/>
              </a:spcBef>
              <a:spcAft>
                <a:spcPts val="0"/>
              </a:spcAft>
              <a:buSzPts val="1800"/>
              <a:buNone/>
              <a:defRPr b="1" sz="1800">
                <a:latin typeface="Helvetica Neue"/>
                <a:ea typeface="Helvetica Neue"/>
                <a:cs typeface="Helvetica Neue"/>
                <a:sym typeface="Helvetica Neue"/>
              </a:defRPr>
            </a:lvl6pPr>
            <a:lvl7pPr lvl="6" algn="l">
              <a:lnSpc>
                <a:spcPct val="100000"/>
              </a:lnSpc>
              <a:spcBef>
                <a:spcPts val="0"/>
              </a:spcBef>
              <a:spcAft>
                <a:spcPts val="0"/>
              </a:spcAft>
              <a:buSzPts val="1800"/>
              <a:buNone/>
              <a:defRPr b="1" sz="1800">
                <a:latin typeface="Helvetica Neue"/>
                <a:ea typeface="Helvetica Neue"/>
                <a:cs typeface="Helvetica Neue"/>
                <a:sym typeface="Helvetica Neue"/>
              </a:defRPr>
            </a:lvl7pPr>
            <a:lvl8pPr lvl="7" algn="l">
              <a:lnSpc>
                <a:spcPct val="100000"/>
              </a:lnSpc>
              <a:spcBef>
                <a:spcPts val="0"/>
              </a:spcBef>
              <a:spcAft>
                <a:spcPts val="0"/>
              </a:spcAft>
              <a:buSzPts val="1800"/>
              <a:buNone/>
              <a:defRPr b="1" sz="1800">
                <a:latin typeface="Helvetica Neue"/>
                <a:ea typeface="Helvetica Neue"/>
                <a:cs typeface="Helvetica Neue"/>
                <a:sym typeface="Helvetica Neue"/>
              </a:defRPr>
            </a:lvl8pPr>
            <a:lvl9pPr lvl="8" algn="l">
              <a:lnSpc>
                <a:spcPct val="100000"/>
              </a:lnSpc>
              <a:spcBef>
                <a:spcPts val="0"/>
              </a:spcBef>
              <a:spcAft>
                <a:spcPts val="0"/>
              </a:spcAft>
              <a:buSzPts val="1800"/>
              <a:buNone/>
              <a:defRPr b="1" sz="1800">
                <a:latin typeface="Helvetica Neue"/>
                <a:ea typeface="Helvetica Neue"/>
                <a:cs typeface="Helvetica Neue"/>
                <a:sym typeface="Helvetica Neue"/>
              </a:defRPr>
            </a:lvl9pPr>
          </a:lstStyle>
          <a:p/>
        </p:txBody>
      </p:sp>
      <p:sp>
        <p:nvSpPr>
          <p:cNvPr id="83" name="Google Shape;83;p44"/>
          <p:cNvSpPr txBox="1"/>
          <p:nvPr>
            <p:ph idx="2" type="subTitle"/>
          </p:nvPr>
        </p:nvSpPr>
        <p:spPr>
          <a:xfrm>
            <a:off x="3060000" y="171300"/>
            <a:ext cx="5544000" cy="540000"/>
          </a:xfrm>
          <a:prstGeom prst="rect">
            <a:avLst/>
          </a:prstGeom>
          <a:noFill/>
          <a:ln>
            <a:noFill/>
          </a:ln>
        </p:spPr>
        <p:txBody>
          <a:bodyPr anchorCtr="0" anchor="ctr" bIns="18000" lIns="18000" spcFirstLastPara="1" rIns="18000" wrap="square" tIns="18000">
            <a:noAutofit/>
          </a:bodyPr>
          <a:lstStyle>
            <a:lvl1pPr lvl="0" algn="r">
              <a:lnSpc>
                <a:spcPct val="115000"/>
              </a:lnSpc>
              <a:spcBef>
                <a:spcPts val="0"/>
              </a:spcBef>
              <a:spcAft>
                <a:spcPts val="0"/>
              </a:spcAft>
              <a:buClr>
                <a:schemeClr val="lt1"/>
              </a:buClr>
              <a:buSzPts val="1800"/>
              <a:buNone/>
              <a:defRPr>
                <a:solidFill>
                  <a:schemeClr val="lt1"/>
                </a:solidFill>
              </a:defRPr>
            </a:lvl1pPr>
            <a:lvl2pPr lvl="1" algn="r">
              <a:lnSpc>
                <a:spcPct val="115000"/>
              </a:lnSpc>
              <a:spcBef>
                <a:spcPts val="1600"/>
              </a:spcBef>
              <a:spcAft>
                <a:spcPts val="0"/>
              </a:spcAft>
              <a:buClr>
                <a:schemeClr val="lt1"/>
              </a:buClr>
              <a:buSzPts val="1800"/>
              <a:buNone/>
              <a:defRPr b="1" sz="1800">
                <a:solidFill>
                  <a:schemeClr val="lt1"/>
                </a:solidFill>
              </a:defRPr>
            </a:lvl2pPr>
            <a:lvl3pPr lvl="2" algn="r">
              <a:lnSpc>
                <a:spcPct val="115000"/>
              </a:lnSpc>
              <a:spcBef>
                <a:spcPts val="1600"/>
              </a:spcBef>
              <a:spcAft>
                <a:spcPts val="0"/>
              </a:spcAft>
              <a:buClr>
                <a:schemeClr val="lt1"/>
              </a:buClr>
              <a:buSzPts val="1800"/>
              <a:buNone/>
              <a:defRPr b="1" sz="1800">
                <a:solidFill>
                  <a:schemeClr val="lt1"/>
                </a:solidFill>
              </a:defRPr>
            </a:lvl3pPr>
            <a:lvl4pPr lvl="3" algn="r">
              <a:lnSpc>
                <a:spcPct val="115000"/>
              </a:lnSpc>
              <a:spcBef>
                <a:spcPts val="1600"/>
              </a:spcBef>
              <a:spcAft>
                <a:spcPts val="0"/>
              </a:spcAft>
              <a:buClr>
                <a:schemeClr val="lt1"/>
              </a:buClr>
              <a:buSzPts val="1800"/>
              <a:buNone/>
              <a:defRPr b="1" sz="1800">
                <a:solidFill>
                  <a:schemeClr val="lt1"/>
                </a:solidFill>
              </a:defRPr>
            </a:lvl4pPr>
            <a:lvl5pPr lvl="4" algn="r">
              <a:lnSpc>
                <a:spcPct val="115000"/>
              </a:lnSpc>
              <a:spcBef>
                <a:spcPts val="1600"/>
              </a:spcBef>
              <a:spcAft>
                <a:spcPts val="0"/>
              </a:spcAft>
              <a:buClr>
                <a:schemeClr val="lt1"/>
              </a:buClr>
              <a:buSzPts val="1800"/>
              <a:buNone/>
              <a:defRPr b="1" sz="1800">
                <a:solidFill>
                  <a:schemeClr val="lt1"/>
                </a:solidFill>
              </a:defRPr>
            </a:lvl5pPr>
            <a:lvl6pPr lvl="5" algn="r">
              <a:lnSpc>
                <a:spcPct val="115000"/>
              </a:lnSpc>
              <a:spcBef>
                <a:spcPts val="1600"/>
              </a:spcBef>
              <a:spcAft>
                <a:spcPts val="0"/>
              </a:spcAft>
              <a:buClr>
                <a:schemeClr val="lt1"/>
              </a:buClr>
              <a:buSzPts val="1800"/>
              <a:buNone/>
              <a:defRPr b="1" sz="1800">
                <a:solidFill>
                  <a:schemeClr val="lt1"/>
                </a:solidFill>
              </a:defRPr>
            </a:lvl6pPr>
            <a:lvl7pPr lvl="6" algn="r">
              <a:lnSpc>
                <a:spcPct val="115000"/>
              </a:lnSpc>
              <a:spcBef>
                <a:spcPts val="1600"/>
              </a:spcBef>
              <a:spcAft>
                <a:spcPts val="0"/>
              </a:spcAft>
              <a:buClr>
                <a:schemeClr val="lt1"/>
              </a:buClr>
              <a:buSzPts val="1800"/>
              <a:buNone/>
              <a:defRPr b="1" sz="1800">
                <a:solidFill>
                  <a:schemeClr val="lt1"/>
                </a:solidFill>
              </a:defRPr>
            </a:lvl7pPr>
            <a:lvl8pPr lvl="7" algn="r">
              <a:lnSpc>
                <a:spcPct val="115000"/>
              </a:lnSpc>
              <a:spcBef>
                <a:spcPts val="1600"/>
              </a:spcBef>
              <a:spcAft>
                <a:spcPts val="0"/>
              </a:spcAft>
              <a:buClr>
                <a:schemeClr val="lt1"/>
              </a:buClr>
              <a:buSzPts val="1800"/>
              <a:buNone/>
              <a:defRPr b="1" sz="1800">
                <a:solidFill>
                  <a:schemeClr val="lt1"/>
                </a:solidFill>
              </a:defRPr>
            </a:lvl8pPr>
            <a:lvl9pPr lvl="8" algn="r">
              <a:lnSpc>
                <a:spcPct val="115000"/>
              </a:lnSpc>
              <a:spcBef>
                <a:spcPts val="1600"/>
              </a:spcBef>
              <a:spcAft>
                <a:spcPts val="1600"/>
              </a:spcAft>
              <a:buClr>
                <a:schemeClr val="lt1"/>
              </a:buClr>
              <a:buSzPts val="1800"/>
              <a:buNone/>
              <a:defRPr b="1" sz="1800">
                <a:solidFill>
                  <a:schemeClr val="lt1"/>
                </a:solidFill>
              </a:defRPr>
            </a:lvl9pPr>
          </a:lstStyle>
          <a:p/>
        </p:txBody>
      </p:sp>
      <p:sp>
        <p:nvSpPr>
          <p:cNvPr id="84" name="Google Shape;84;p44"/>
          <p:cNvSpPr/>
          <p:nvPr/>
        </p:nvSpPr>
        <p:spPr>
          <a:xfrm>
            <a:off x="0" y="5089500"/>
            <a:ext cx="9144000" cy="54000"/>
          </a:xfrm>
          <a:prstGeom prst="rect">
            <a:avLst/>
          </a:prstGeom>
          <a:gradFill>
            <a:gsLst>
              <a:gs pos="0">
                <a:srgbClr val="005ABB"/>
              </a:gs>
              <a:gs pos="50000">
                <a:srgbClr val="899639"/>
              </a:gs>
              <a:gs pos="75000">
                <a:srgbClr val="ECAC00"/>
              </a:gs>
              <a:gs pos="88000">
                <a:srgbClr val="CD5A13"/>
              </a:gs>
              <a:gs pos="94000">
                <a:srgbClr val="A33038"/>
              </a:gs>
              <a:gs pos="100000">
                <a:srgbClr val="78256F"/>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A 004 Content – GCS">
  <p:cSld name="SECTION_HEADER_1_2">
    <p:spTree>
      <p:nvGrpSpPr>
        <p:cNvPr id="85" name="Shape 85"/>
        <p:cNvGrpSpPr/>
        <p:nvPr/>
      </p:nvGrpSpPr>
      <p:grpSpPr>
        <a:xfrm>
          <a:off x="0" y="0"/>
          <a:ext cx="0" cy="0"/>
          <a:chOff x="0" y="0"/>
          <a:chExt cx="0" cy="0"/>
        </a:xfrm>
      </p:grpSpPr>
      <p:sp>
        <p:nvSpPr>
          <p:cNvPr id="86" name="Google Shape;86;p45"/>
          <p:cNvSpPr/>
          <p:nvPr/>
        </p:nvSpPr>
        <p:spPr>
          <a:xfrm>
            <a:off x="0" y="0"/>
            <a:ext cx="9144000" cy="8418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45"/>
          <p:cNvSpPr txBox="1"/>
          <p:nvPr>
            <p:ph idx="12" type="sldNum"/>
          </p:nvPr>
        </p:nvSpPr>
        <p:spPr>
          <a:xfrm>
            <a:off x="8140800" y="4734000"/>
            <a:ext cx="463200" cy="252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88" name="Google Shape;88;p45"/>
          <p:cNvPicPr preferRelativeResize="0"/>
          <p:nvPr/>
        </p:nvPicPr>
        <p:blipFill rotWithShape="1">
          <a:blip r:embed="rId2">
            <a:alphaModFix/>
          </a:blip>
          <a:srcRect b="0" l="0" r="0" t="0"/>
          <a:stretch/>
        </p:blipFill>
        <p:spPr>
          <a:xfrm>
            <a:off x="540000" y="180000"/>
            <a:ext cx="836727" cy="540000"/>
          </a:xfrm>
          <a:prstGeom prst="rect">
            <a:avLst/>
          </a:prstGeom>
          <a:noFill/>
          <a:ln>
            <a:noFill/>
          </a:ln>
        </p:spPr>
      </p:pic>
      <p:sp>
        <p:nvSpPr>
          <p:cNvPr id="89" name="Google Shape;89;p45"/>
          <p:cNvSpPr txBox="1"/>
          <p:nvPr>
            <p:ph idx="1" type="subTitle"/>
          </p:nvPr>
        </p:nvSpPr>
        <p:spPr>
          <a:xfrm>
            <a:off x="3060000" y="171300"/>
            <a:ext cx="5544000" cy="540000"/>
          </a:xfrm>
          <a:prstGeom prst="rect">
            <a:avLst/>
          </a:prstGeom>
          <a:noFill/>
          <a:ln>
            <a:noFill/>
          </a:ln>
        </p:spPr>
        <p:txBody>
          <a:bodyPr anchorCtr="0" anchor="ctr" bIns="18000" lIns="18000" spcFirstLastPara="1" rIns="18000" wrap="square" tIns="18000">
            <a:noAutofit/>
          </a:bodyPr>
          <a:lstStyle>
            <a:lvl1pPr lvl="0" algn="r">
              <a:lnSpc>
                <a:spcPct val="115000"/>
              </a:lnSpc>
              <a:spcBef>
                <a:spcPts val="0"/>
              </a:spcBef>
              <a:spcAft>
                <a:spcPts val="0"/>
              </a:spcAft>
              <a:buClr>
                <a:schemeClr val="lt1"/>
              </a:buClr>
              <a:buSzPts val="1800"/>
              <a:buNone/>
              <a:defRPr>
                <a:solidFill>
                  <a:schemeClr val="lt1"/>
                </a:solidFill>
              </a:defRPr>
            </a:lvl1pPr>
            <a:lvl2pPr lvl="1" algn="r">
              <a:lnSpc>
                <a:spcPct val="115000"/>
              </a:lnSpc>
              <a:spcBef>
                <a:spcPts val="1600"/>
              </a:spcBef>
              <a:spcAft>
                <a:spcPts val="0"/>
              </a:spcAft>
              <a:buClr>
                <a:schemeClr val="lt1"/>
              </a:buClr>
              <a:buSzPts val="1800"/>
              <a:buNone/>
              <a:defRPr b="1" sz="1800">
                <a:solidFill>
                  <a:schemeClr val="lt1"/>
                </a:solidFill>
              </a:defRPr>
            </a:lvl2pPr>
            <a:lvl3pPr lvl="2" algn="r">
              <a:lnSpc>
                <a:spcPct val="115000"/>
              </a:lnSpc>
              <a:spcBef>
                <a:spcPts val="1600"/>
              </a:spcBef>
              <a:spcAft>
                <a:spcPts val="0"/>
              </a:spcAft>
              <a:buClr>
                <a:schemeClr val="lt1"/>
              </a:buClr>
              <a:buSzPts val="1800"/>
              <a:buNone/>
              <a:defRPr b="1" sz="1800">
                <a:solidFill>
                  <a:schemeClr val="lt1"/>
                </a:solidFill>
              </a:defRPr>
            </a:lvl3pPr>
            <a:lvl4pPr lvl="3" algn="r">
              <a:lnSpc>
                <a:spcPct val="115000"/>
              </a:lnSpc>
              <a:spcBef>
                <a:spcPts val="1600"/>
              </a:spcBef>
              <a:spcAft>
                <a:spcPts val="0"/>
              </a:spcAft>
              <a:buClr>
                <a:schemeClr val="lt1"/>
              </a:buClr>
              <a:buSzPts val="1800"/>
              <a:buNone/>
              <a:defRPr b="1" sz="1800">
                <a:solidFill>
                  <a:schemeClr val="lt1"/>
                </a:solidFill>
              </a:defRPr>
            </a:lvl4pPr>
            <a:lvl5pPr lvl="4" algn="r">
              <a:lnSpc>
                <a:spcPct val="115000"/>
              </a:lnSpc>
              <a:spcBef>
                <a:spcPts val="1600"/>
              </a:spcBef>
              <a:spcAft>
                <a:spcPts val="0"/>
              </a:spcAft>
              <a:buClr>
                <a:schemeClr val="lt1"/>
              </a:buClr>
              <a:buSzPts val="1800"/>
              <a:buNone/>
              <a:defRPr b="1" sz="1800">
                <a:solidFill>
                  <a:schemeClr val="lt1"/>
                </a:solidFill>
              </a:defRPr>
            </a:lvl5pPr>
            <a:lvl6pPr lvl="5" algn="r">
              <a:lnSpc>
                <a:spcPct val="115000"/>
              </a:lnSpc>
              <a:spcBef>
                <a:spcPts val="1600"/>
              </a:spcBef>
              <a:spcAft>
                <a:spcPts val="0"/>
              </a:spcAft>
              <a:buClr>
                <a:schemeClr val="lt1"/>
              </a:buClr>
              <a:buSzPts val="1800"/>
              <a:buNone/>
              <a:defRPr b="1" sz="1800">
                <a:solidFill>
                  <a:schemeClr val="lt1"/>
                </a:solidFill>
              </a:defRPr>
            </a:lvl6pPr>
            <a:lvl7pPr lvl="6" algn="r">
              <a:lnSpc>
                <a:spcPct val="115000"/>
              </a:lnSpc>
              <a:spcBef>
                <a:spcPts val="1600"/>
              </a:spcBef>
              <a:spcAft>
                <a:spcPts val="0"/>
              </a:spcAft>
              <a:buClr>
                <a:schemeClr val="lt1"/>
              </a:buClr>
              <a:buSzPts val="1800"/>
              <a:buNone/>
              <a:defRPr b="1" sz="1800">
                <a:solidFill>
                  <a:schemeClr val="lt1"/>
                </a:solidFill>
              </a:defRPr>
            </a:lvl7pPr>
            <a:lvl8pPr lvl="7" algn="r">
              <a:lnSpc>
                <a:spcPct val="115000"/>
              </a:lnSpc>
              <a:spcBef>
                <a:spcPts val="1600"/>
              </a:spcBef>
              <a:spcAft>
                <a:spcPts val="0"/>
              </a:spcAft>
              <a:buClr>
                <a:schemeClr val="lt1"/>
              </a:buClr>
              <a:buSzPts val="1800"/>
              <a:buNone/>
              <a:defRPr b="1" sz="1800">
                <a:solidFill>
                  <a:schemeClr val="lt1"/>
                </a:solidFill>
              </a:defRPr>
            </a:lvl8pPr>
            <a:lvl9pPr lvl="8" algn="r">
              <a:lnSpc>
                <a:spcPct val="115000"/>
              </a:lnSpc>
              <a:spcBef>
                <a:spcPts val="1600"/>
              </a:spcBef>
              <a:spcAft>
                <a:spcPts val="1600"/>
              </a:spcAft>
              <a:buClr>
                <a:schemeClr val="lt1"/>
              </a:buClr>
              <a:buSzPts val="1800"/>
              <a:buNone/>
              <a:defRPr b="1" sz="1800">
                <a:solidFill>
                  <a:schemeClr val="lt1"/>
                </a:solidFill>
              </a:defRPr>
            </a:lvl9pPr>
          </a:lstStyle>
          <a:p/>
        </p:txBody>
      </p:sp>
      <p:sp>
        <p:nvSpPr>
          <p:cNvPr id="90" name="Google Shape;90;p45"/>
          <p:cNvSpPr txBox="1"/>
          <p:nvPr>
            <p:ph idx="2" type="body"/>
          </p:nvPr>
        </p:nvSpPr>
        <p:spPr>
          <a:xfrm>
            <a:off x="539993" y="1720800"/>
            <a:ext cx="3960000" cy="2887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91" name="Google Shape;91;p45"/>
          <p:cNvSpPr txBox="1"/>
          <p:nvPr>
            <p:ph type="title"/>
          </p:nvPr>
        </p:nvSpPr>
        <p:spPr>
          <a:xfrm>
            <a:off x="539625" y="1084875"/>
            <a:ext cx="3960000" cy="63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000"/>
              <a:buNone/>
              <a:defRPr b="1" sz="2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800"/>
              <a:buNone/>
              <a:defRPr b="1" sz="1800">
                <a:latin typeface="Helvetica Neue"/>
                <a:ea typeface="Helvetica Neue"/>
                <a:cs typeface="Helvetica Neue"/>
                <a:sym typeface="Helvetica Neue"/>
              </a:defRPr>
            </a:lvl2pPr>
            <a:lvl3pPr lvl="2" algn="l">
              <a:lnSpc>
                <a:spcPct val="100000"/>
              </a:lnSpc>
              <a:spcBef>
                <a:spcPts val="0"/>
              </a:spcBef>
              <a:spcAft>
                <a:spcPts val="0"/>
              </a:spcAft>
              <a:buSzPts val="1800"/>
              <a:buNone/>
              <a:defRPr b="1" sz="1800">
                <a:latin typeface="Helvetica Neue"/>
                <a:ea typeface="Helvetica Neue"/>
                <a:cs typeface="Helvetica Neue"/>
                <a:sym typeface="Helvetica Neue"/>
              </a:defRPr>
            </a:lvl3pPr>
            <a:lvl4pPr lvl="3" algn="l">
              <a:lnSpc>
                <a:spcPct val="100000"/>
              </a:lnSpc>
              <a:spcBef>
                <a:spcPts val="0"/>
              </a:spcBef>
              <a:spcAft>
                <a:spcPts val="0"/>
              </a:spcAft>
              <a:buSzPts val="1800"/>
              <a:buNone/>
              <a:defRPr b="1" sz="1800">
                <a:latin typeface="Helvetica Neue"/>
                <a:ea typeface="Helvetica Neue"/>
                <a:cs typeface="Helvetica Neue"/>
                <a:sym typeface="Helvetica Neue"/>
              </a:defRPr>
            </a:lvl4pPr>
            <a:lvl5pPr lvl="4" algn="l">
              <a:lnSpc>
                <a:spcPct val="100000"/>
              </a:lnSpc>
              <a:spcBef>
                <a:spcPts val="0"/>
              </a:spcBef>
              <a:spcAft>
                <a:spcPts val="0"/>
              </a:spcAft>
              <a:buSzPts val="1800"/>
              <a:buNone/>
              <a:defRPr b="1" sz="1800">
                <a:latin typeface="Helvetica Neue"/>
                <a:ea typeface="Helvetica Neue"/>
                <a:cs typeface="Helvetica Neue"/>
                <a:sym typeface="Helvetica Neue"/>
              </a:defRPr>
            </a:lvl5pPr>
            <a:lvl6pPr lvl="5" algn="l">
              <a:lnSpc>
                <a:spcPct val="100000"/>
              </a:lnSpc>
              <a:spcBef>
                <a:spcPts val="0"/>
              </a:spcBef>
              <a:spcAft>
                <a:spcPts val="0"/>
              </a:spcAft>
              <a:buSzPts val="1800"/>
              <a:buNone/>
              <a:defRPr b="1" sz="1800">
                <a:latin typeface="Helvetica Neue"/>
                <a:ea typeface="Helvetica Neue"/>
                <a:cs typeface="Helvetica Neue"/>
                <a:sym typeface="Helvetica Neue"/>
              </a:defRPr>
            </a:lvl6pPr>
            <a:lvl7pPr lvl="6" algn="l">
              <a:lnSpc>
                <a:spcPct val="100000"/>
              </a:lnSpc>
              <a:spcBef>
                <a:spcPts val="0"/>
              </a:spcBef>
              <a:spcAft>
                <a:spcPts val="0"/>
              </a:spcAft>
              <a:buSzPts val="1800"/>
              <a:buNone/>
              <a:defRPr b="1" sz="1800">
                <a:latin typeface="Helvetica Neue"/>
                <a:ea typeface="Helvetica Neue"/>
                <a:cs typeface="Helvetica Neue"/>
                <a:sym typeface="Helvetica Neue"/>
              </a:defRPr>
            </a:lvl7pPr>
            <a:lvl8pPr lvl="7" algn="l">
              <a:lnSpc>
                <a:spcPct val="100000"/>
              </a:lnSpc>
              <a:spcBef>
                <a:spcPts val="0"/>
              </a:spcBef>
              <a:spcAft>
                <a:spcPts val="0"/>
              </a:spcAft>
              <a:buSzPts val="1800"/>
              <a:buNone/>
              <a:defRPr b="1" sz="1800">
                <a:latin typeface="Helvetica Neue"/>
                <a:ea typeface="Helvetica Neue"/>
                <a:cs typeface="Helvetica Neue"/>
                <a:sym typeface="Helvetica Neue"/>
              </a:defRPr>
            </a:lvl8pPr>
            <a:lvl9pPr lvl="8" algn="l">
              <a:lnSpc>
                <a:spcPct val="100000"/>
              </a:lnSpc>
              <a:spcBef>
                <a:spcPts val="0"/>
              </a:spcBef>
              <a:spcAft>
                <a:spcPts val="0"/>
              </a:spcAft>
              <a:buSzPts val="1800"/>
              <a:buNone/>
              <a:defRPr b="1" sz="1800">
                <a:latin typeface="Helvetica Neue"/>
                <a:ea typeface="Helvetica Neue"/>
                <a:cs typeface="Helvetica Neue"/>
                <a:sym typeface="Helvetica Neue"/>
              </a:defRPr>
            </a:lvl9pPr>
          </a:lstStyle>
          <a:p/>
        </p:txBody>
      </p:sp>
      <p:sp>
        <p:nvSpPr>
          <p:cNvPr id="92" name="Google Shape;92;p45"/>
          <p:cNvSpPr txBox="1"/>
          <p:nvPr>
            <p:ph idx="3" type="body"/>
          </p:nvPr>
        </p:nvSpPr>
        <p:spPr>
          <a:xfrm>
            <a:off x="4645343" y="1720800"/>
            <a:ext cx="3959700" cy="2887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1600"/>
              </a:spcBef>
              <a:spcAft>
                <a:spcPts val="0"/>
              </a:spcAft>
              <a:buClr>
                <a:schemeClr val="dk1"/>
              </a:buClr>
              <a:buSzPts val="1400"/>
              <a:buChar char="○"/>
              <a:defRPr>
                <a:solidFill>
                  <a:schemeClr val="dk1"/>
                </a:solidFill>
              </a:defRPr>
            </a:lvl2pPr>
            <a:lvl3pPr indent="-317500" lvl="2" marL="1371600" algn="l">
              <a:lnSpc>
                <a:spcPct val="115000"/>
              </a:lnSpc>
              <a:spcBef>
                <a:spcPts val="1600"/>
              </a:spcBef>
              <a:spcAft>
                <a:spcPts val="0"/>
              </a:spcAft>
              <a:buClr>
                <a:schemeClr val="dk1"/>
              </a:buClr>
              <a:buSzPts val="1400"/>
              <a:buChar char="■"/>
              <a:defRPr>
                <a:solidFill>
                  <a:schemeClr val="dk1"/>
                </a:solidFill>
              </a:defRPr>
            </a:lvl3pPr>
            <a:lvl4pPr indent="-317500" lvl="3" marL="1828800" algn="l">
              <a:lnSpc>
                <a:spcPct val="115000"/>
              </a:lnSpc>
              <a:spcBef>
                <a:spcPts val="1600"/>
              </a:spcBef>
              <a:spcAft>
                <a:spcPts val="0"/>
              </a:spcAft>
              <a:buClr>
                <a:schemeClr val="dk1"/>
              </a:buClr>
              <a:buSzPts val="1400"/>
              <a:buChar char="●"/>
              <a:defRPr>
                <a:solidFill>
                  <a:schemeClr val="dk1"/>
                </a:solidFill>
              </a:defRPr>
            </a:lvl4pPr>
            <a:lvl5pPr indent="-317500" lvl="4" marL="2286000" algn="l">
              <a:lnSpc>
                <a:spcPct val="115000"/>
              </a:lnSpc>
              <a:spcBef>
                <a:spcPts val="1600"/>
              </a:spcBef>
              <a:spcAft>
                <a:spcPts val="0"/>
              </a:spcAft>
              <a:buClr>
                <a:schemeClr val="dk1"/>
              </a:buClr>
              <a:buSzPts val="1400"/>
              <a:buChar char="○"/>
              <a:defRPr>
                <a:solidFill>
                  <a:schemeClr val="dk1"/>
                </a:solidFill>
              </a:defRPr>
            </a:lvl5pPr>
            <a:lvl6pPr indent="-317500" lvl="5" marL="2743200" algn="l">
              <a:lnSpc>
                <a:spcPct val="115000"/>
              </a:lnSpc>
              <a:spcBef>
                <a:spcPts val="1600"/>
              </a:spcBef>
              <a:spcAft>
                <a:spcPts val="0"/>
              </a:spcAft>
              <a:buClr>
                <a:schemeClr val="dk1"/>
              </a:buClr>
              <a:buSzPts val="1400"/>
              <a:buChar char="■"/>
              <a:defRPr>
                <a:solidFill>
                  <a:schemeClr val="dk1"/>
                </a:solidFill>
              </a:defRPr>
            </a:lvl6pPr>
            <a:lvl7pPr indent="-317500" lvl="6" marL="3200400" algn="l">
              <a:lnSpc>
                <a:spcPct val="115000"/>
              </a:lnSpc>
              <a:spcBef>
                <a:spcPts val="1600"/>
              </a:spcBef>
              <a:spcAft>
                <a:spcPts val="0"/>
              </a:spcAft>
              <a:buClr>
                <a:schemeClr val="dk1"/>
              </a:buClr>
              <a:buSzPts val="1400"/>
              <a:buChar char="●"/>
              <a:defRPr>
                <a:solidFill>
                  <a:schemeClr val="dk1"/>
                </a:solidFill>
              </a:defRPr>
            </a:lvl7pPr>
            <a:lvl8pPr indent="-317500" lvl="7" marL="3657600" algn="l">
              <a:lnSpc>
                <a:spcPct val="115000"/>
              </a:lnSpc>
              <a:spcBef>
                <a:spcPts val="1600"/>
              </a:spcBef>
              <a:spcAft>
                <a:spcPts val="0"/>
              </a:spcAft>
              <a:buClr>
                <a:schemeClr val="dk1"/>
              </a:buClr>
              <a:buSzPts val="1400"/>
              <a:buChar char="○"/>
              <a:defRPr>
                <a:solidFill>
                  <a:schemeClr val="dk1"/>
                </a:solidFill>
              </a:defRPr>
            </a:lvl8pPr>
            <a:lvl9pPr indent="-317500" lvl="8" marL="4114800" algn="l">
              <a:lnSpc>
                <a:spcPct val="115000"/>
              </a:lnSpc>
              <a:spcBef>
                <a:spcPts val="1600"/>
              </a:spcBef>
              <a:spcAft>
                <a:spcPts val="1600"/>
              </a:spcAft>
              <a:buClr>
                <a:schemeClr val="dk1"/>
              </a:buClr>
              <a:buSzPts val="1400"/>
              <a:buChar char="■"/>
              <a:defRPr>
                <a:solidFill>
                  <a:schemeClr val="dk1"/>
                </a:solidFill>
              </a:defRPr>
            </a:lvl9pPr>
          </a:lstStyle>
          <a:p/>
        </p:txBody>
      </p:sp>
      <p:sp>
        <p:nvSpPr>
          <p:cNvPr id="93" name="Google Shape;93;p45"/>
          <p:cNvSpPr txBox="1"/>
          <p:nvPr>
            <p:ph idx="4" type="title"/>
          </p:nvPr>
        </p:nvSpPr>
        <p:spPr>
          <a:xfrm>
            <a:off x="4644975" y="1084875"/>
            <a:ext cx="3959700" cy="636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dk1"/>
              </a:buClr>
              <a:buSzPts val="2000"/>
              <a:buNone/>
              <a:defRPr b="1" sz="2000">
                <a:solidFill>
                  <a:schemeClr val="dk1"/>
                </a:solidFill>
                <a:latin typeface="Helvetica Neue"/>
                <a:ea typeface="Helvetica Neue"/>
                <a:cs typeface="Helvetica Neue"/>
                <a:sym typeface="Helvetica Neue"/>
              </a:defRPr>
            </a:lvl1pPr>
            <a:lvl2pPr lvl="1" algn="l">
              <a:lnSpc>
                <a:spcPct val="100000"/>
              </a:lnSpc>
              <a:spcBef>
                <a:spcPts val="0"/>
              </a:spcBef>
              <a:spcAft>
                <a:spcPts val="0"/>
              </a:spcAft>
              <a:buSzPts val="1800"/>
              <a:buNone/>
              <a:defRPr b="1" sz="1800">
                <a:latin typeface="Helvetica Neue"/>
                <a:ea typeface="Helvetica Neue"/>
                <a:cs typeface="Helvetica Neue"/>
                <a:sym typeface="Helvetica Neue"/>
              </a:defRPr>
            </a:lvl2pPr>
            <a:lvl3pPr lvl="2" algn="l">
              <a:lnSpc>
                <a:spcPct val="100000"/>
              </a:lnSpc>
              <a:spcBef>
                <a:spcPts val="0"/>
              </a:spcBef>
              <a:spcAft>
                <a:spcPts val="0"/>
              </a:spcAft>
              <a:buSzPts val="1800"/>
              <a:buNone/>
              <a:defRPr b="1" sz="1800">
                <a:latin typeface="Helvetica Neue"/>
                <a:ea typeface="Helvetica Neue"/>
                <a:cs typeface="Helvetica Neue"/>
                <a:sym typeface="Helvetica Neue"/>
              </a:defRPr>
            </a:lvl3pPr>
            <a:lvl4pPr lvl="3" algn="l">
              <a:lnSpc>
                <a:spcPct val="100000"/>
              </a:lnSpc>
              <a:spcBef>
                <a:spcPts val="0"/>
              </a:spcBef>
              <a:spcAft>
                <a:spcPts val="0"/>
              </a:spcAft>
              <a:buSzPts val="1800"/>
              <a:buNone/>
              <a:defRPr b="1" sz="1800">
                <a:latin typeface="Helvetica Neue"/>
                <a:ea typeface="Helvetica Neue"/>
                <a:cs typeface="Helvetica Neue"/>
                <a:sym typeface="Helvetica Neue"/>
              </a:defRPr>
            </a:lvl4pPr>
            <a:lvl5pPr lvl="4" algn="l">
              <a:lnSpc>
                <a:spcPct val="100000"/>
              </a:lnSpc>
              <a:spcBef>
                <a:spcPts val="0"/>
              </a:spcBef>
              <a:spcAft>
                <a:spcPts val="0"/>
              </a:spcAft>
              <a:buSzPts val="1800"/>
              <a:buNone/>
              <a:defRPr b="1" sz="1800">
                <a:latin typeface="Helvetica Neue"/>
                <a:ea typeface="Helvetica Neue"/>
                <a:cs typeface="Helvetica Neue"/>
                <a:sym typeface="Helvetica Neue"/>
              </a:defRPr>
            </a:lvl5pPr>
            <a:lvl6pPr lvl="5" algn="l">
              <a:lnSpc>
                <a:spcPct val="100000"/>
              </a:lnSpc>
              <a:spcBef>
                <a:spcPts val="0"/>
              </a:spcBef>
              <a:spcAft>
                <a:spcPts val="0"/>
              </a:spcAft>
              <a:buSzPts val="1800"/>
              <a:buNone/>
              <a:defRPr b="1" sz="1800">
                <a:latin typeface="Helvetica Neue"/>
                <a:ea typeface="Helvetica Neue"/>
                <a:cs typeface="Helvetica Neue"/>
                <a:sym typeface="Helvetica Neue"/>
              </a:defRPr>
            </a:lvl6pPr>
            <a:lvl7pPr lvl="6" algn="l">
              <a:lnSpc>
                <a:spcPct val="100000"/>
              </a:lnSpc>
              <a:spcBef>
                <a:spcPts val="0"/>
              </a:spcBef>
              <a:spcAft>
                <a:spcPts val="0"/>
              </a:spcAft>
              <a:buSzPts val="1800"/>
              <a:buNone/>
              <a:defRPr b="1" sz="1800">
                <a:latin typeface="Helvetica Neue"/>
                <a:ea typeface="Helvetica Neue"/>
                <a:cs typeface="Helvetica Neue"/>
                <a:sym typeface="Helvetica Neue"/>
              </a:defRPr>
            </a:lvl7pPr>
            <a:lvl8pPr lvl="7" algn="l">
              <a:lnSpc>
                <a:spcPct val="100000"/>
              </a:lnSpc>
              <a:spcBef>
                <a:spcPts val="0"/>
              </a:spcBef>
              <a:spcAft>
                <a:spcPts val="0"/>
              </a:spcAft>
              <a:buSzPts val="1800"/>
              <a:buNone/>
              <a:defRPr b="1" sz="1800">
                <a:latin typeface="Helvetica Neue"/>
                <a:ea typeface="Helvetica Neue"/>
                <a:cs typeface="Helvetica Neue"/>
                <a:sym typeface="Helvetica Neue"/>
              </a:defRPr>
            </a:lvl8pPr>
            <a:lvl9pPr lvl="8" algn="l">
              <a:lnSpc>
                <a:spcPct val="100000"/>
              </a:lnSpc>
              <a:spcBef>
                <a:spcPts val="0"/>
              </a:spcBef>
              <a:spcAft>
                <a:spcPts val="0"/>
              </a:spcAft>
              <a:buSzPts val="1800"/>
              <a:buNone/>
              <a:defRPr b="1" sz="1800">
                <a:latin typeface="Helvetica Neue"/>
                <a:ea typeface="Helvetica Neue"/>
                <a:cs typeface="Helvetica Neue"/>
                <a:sym typeface="Helvetica Neue"/>
              </a:defRPr>
            </a:lvl9pPr>
          </a:lstStyle>
          <a:p/>
        </p:txBody>
      </p:sp>
      <p:sp>
        <p:nvSpPr>
          <p:cNvPr id="94" name="Google Shape;94;p45"/>
          <p:cNvSpPr/>
          <p:nvPr/>
        </p:nvSpPr>
        <p:spPr>
          <a:xfrm>
            <a:off x="0" y="5089500"/>
            <a:ext cx="9144000" cy="54000"/>
          </a:xfrm>
          <a:prstGeom prst="rect">
            <a:avLst/>
          </a:prstGeom>
          <a:gradFill>
            <a:gsLst>
              <a:gs pos="0">
                <a:srgbClr val="005ABB"/>
              </a:gs>
              <a:gs pos="50000">
                <a:srgbClr val="899639"/>
              </a:gs>
              <a:gs pos="75000">
                <a:srgbClr val="ECAC00"/>
              </a:gs>
              <a:gs pos="88000">
                <a:srgbClr val="CD5A13"/>
              </a:gs>
              <a:gs pos="94000">
                <a:srgbClr val="A33038"/>
              </a:gs>
              <a:gs pos="100000">
                <a:srgbClr val="78256F"/>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A 002 Section header – GCS ">
  <p:cSld name="SECTION_HEADER_6">
    <p:spTree>
      <p:nvGrpSpPr>
        <p:cNvPr id="95" name="Shape 95"/>
        <p:cNvGrpSpPr/>
        <p:nvPr/>
      </p:nvGrpSpPr>
      <p:grpSpPr>
        <a:xfrm>
          <a:off x="0" y="0"/>
          <a:ext cx="0" cy="0"/>
          <a:chOff x="0" y="0"/>
          <a:chExt cx="0" cy="0"/>
        </a:xfrm>
      </p:grpSpPr>
      <p:sp>
        <p:nvSpPr>
          <p:cNvPr id="96" name="Google Shape;96;p46"/>
          <p:cNvSpPr/>
          <p:nvPr/>
        </p:nvSpPr>
        <p:spPr>
          <a:xfrm>
            <a:off x="0" y="0"/>
            <a:ext cx="9144000" cy="34416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46"/>
          <p:cNvSpPr txBox="1"/>
          <p:nvPr>
            <p:ph idx="12" type="sldNum"/>
          </p:nvPr>
        </p:nvSpPr>
        <p:spPr>
          <a:xfrm>
            <a:off x="8140800" y="4734000"/>
            <a:ext cx="463200" cy="2520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98" name="Google Shape;98;p46"/>
          <p:cNvPicPr preferRelativeResize="0"/>
          <p:nvPr/>
        </p:nvPicPr>
        <p:blipFill rotWithShape="1">
          <a:blip r:embed="rId2">
            <a:alphaModFix/>
          </a:blip>
          <a:srcRect b="0" l="0" r="0" t="0"/>
          <a:stretch/>
        </p:blipFill>
        <p:spPr>
          <a:xfrm>
            <a:off x="540000" y="180000"/>
            <a:ext cx="997102" cy="643500"/>
          </a:xfrm>
          <a:prstGeom prst="rect">
            <a:avLst/>
          </a:prstGeom>
          <a:noFill/>
          <a:ln>
            <a:noFill/>
          </a:ln>
        </p:spPr>
      </p:pic>
      <p:sp>
        <p:nvSpPr>
          <p:cNvPr id="99" name="Google Shape;99;p46"/>
          <p:cNvSpPr txBox="1"/>
          <p:nvPr>
            <p:ph type="title"/>
          </p:nvPr>
        </p:nvSpPr>
        <p:spPr>
          <a:xfrm>
            <a:off x="3060000" y="1720800"/>
            <a:ext cx="5544000" cy="17208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Clr>
                <a:schemeClr val="lt1"/>
              </a:buClr>
              <a:buSzPts val="2400"/>
              <a:buFont typeface="Helvetica Neue"/>
              <a:buNone/>
              <a:defRPr sz="2400">
                <a:solidFill>
                  <a:schemeClr val="lt1"/>
                </a:solidFill>
                <a:latin typeface="Helvetica Neue"/>
                <a:ea typeface="Helvetica Neue"/>
                <a:cs typeface="Helvetica Neue"/>
                <a:sym typeface="Helvetica Neue"/>
              </a:defRPr>
            </a:lvl1pPr>
            <a:lvl2pPr lvl="1"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2pPr>
            <a:lvl3pPr lvl="2"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3pPr>
            <a:lvl4pPr lvl="3"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4pPr>
            <a:lvl5pPr lvl="4"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5pPr>
            <a:lvl6pPr lvl="5"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6pPr>
            <a:lvl7pPr lvl="6"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7pPr>
            <a:lvl8pPr lvl="7"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8pPr>
            <a:lvl9pPr lvl="8" algn="r">
              <a:lnSpc>
                <a:spcPct val="100000"/>
              </a:lnSpc>
              <a:spcBef>
                <a:spcPts val="0"/>
              </a:spcBef>
              <a:spcAft>
                <a:spcPts val="0"/>
              </a:spcAft>
              <a:buClr>
                <a:schemeClr val="lt1"/>
              </a:buClr>
              <a:buSzPts val="2400"/>
              <a:buNone/>
              <a:defRPr b="1" sz="2400">
                <a:solidFill>
                  <a:schemeClr val="lt1"/>
                </a:solidFill>
                <a:latin typeface="Helvetica Neue"/>
                <a:ea typeface="Helvetica Neue"/>
                <a:cs typeface="Helvetica Neue"/>
                <a:sym typeface="Helvetica Neue"/>
              </a:defRPr>
            </a:lvl9pPr>
          </a:lstStyle>
          <a:p/>
        </p:txBody>
      </p:sp>
      <p:sp>
        <p:nvSpPr>
          <p:cNvPr id="100" name="Google Shape;100;p46"/>
          <p:cNvSpPr/>
          <p:nvPr/>
        </p:nvSpPr>
        <p:spPr>
          <a:xfrm>
            <a:off x="0" y="5089500"/>
            <a:ext cx="9144000" cy="54000"/>
          </a:xfrm>
          <a:prstGeom prst="rect">
            <a:avLst/>
          </a:prstGeom>
          <a:gradFill>
            <a:gsLst>
              <a:gs pos="0">
                <a:srgbClr val="005ABB"/>
              </a:gs>
              <a:gs pos="50000">
                <a:srgbClr val="899639"/>
              </a:gs>
              <a:gs pos="75000">
                <a:srgbClr val="ECAC00"/>
              </a:gs>
              <a:gs pos="88000">
                <a:srgbClr val="CD5A13"/>
              </a:gs>
              <a:gs pos="94000">
                <a:srgbClr val="A33038"/>
              </a:gs>
              <a:gs pos="100000">
                <a:srgbClr val="78256F"/>
              </a:gs>
            </a:gsLst>
            <a:lin ang="0"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6">
  <p:cSld name="TITLE_6">
    <p:spTree>
      <p:nvGrpSpPr>
        <p:cNvPr id="101" name="Shape 101"/>
        <p:cNvGrpSpPr/>
        <p:nvPr/>
      </p:nvGrpSpPr>
      <p:grpSpPr>
        <a:xfrm>
          <a:off x="0" y="0"/>
          <a:ext cx="0" cy="0"/>
          <a:chOff x="0" y="0"/>
          <a:chExt cx="0" cy="0"/>
        </a:xfrm>
      </p:grpSpPr>
      <p:sp>
        <p:nvSpPr>
          <p:cNvPr id="102" name="Google Shape;102;p4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03" name="Google Shape;103;p4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900"/>
              <a:buNone/>
              <a:defRPr sz="2900"/>
            </a:lvl1pPr>
            <a:lvl2pPr lvl="1" algn="ctr">
              <a:lnSpc>
                <a:spcPct val="100000"/>
              </a:lnSpc>
              <a:spcBef>
                <a:spcPts val="1600"/>
              </a:spcBef>
              <a:spcAft>
                <a:spcPts val="0"/>
              </a:spcAft>
              <a:buSzPts val="2900"/>
              <a:buNone/>
              <a:defRPr sz="2900"/>
            </a:lvl2pPr>
            <a:lvl3pPr lvl="2" algn="ctr">
              <a:lnSpc>
                <a:spcPct val="100000"/>
              </a:lnSpc>
              <a:spcBef>
                <a:spcPts val="1600"/>
              </a:spcBef>
              <a:spcAft>
                <a:spcPts val="0"/>
              </a:spcAft>
              <a:buSzPts val="2900"/>
              <a:buNone/>
              <a:defRPr sz="2900"/>
            </a:lvl3pPr>
            <a:lvl4pPr lvl="3" algn="ctr">
              <a:lnSpc>
                <a:spcPct val="100000"/>
              </a:lnSpc>
              <a:spcBef>
                <a:spcPts val="1600"/>
              </a:spcBef>
              <a:spcAft>
                <a:spcPts val="0"/>
              </a:spcAft>
              <a:buSzPts val="2900"/>
              <a:buNone/>
              <a:defRPr sz="2900"/>
            </a:lvl4pPr>
            <a:lvl5pPr lvl="4" algn="ctr">
              <a:lnSpc>
                <a:spcPct val="100000"/>
              </a:lnSpc>
              <a:spcBef>
                <a:spcPts val="1600"/>
              </a:spcBef>
              <a:spcAft>
                <a:spcPts val="0"/>
              </a:spcAft>
              <a:buSzPts val="2900"/>
              <a:buNone/>
              <a:defRPr sz="2900"/>
            </a:lvl5pPr>
            <a:lvl6pPr lvl="5" algn="ctr">
              <a:lnSpc>
                <a:spcPct val="100000"/>
              </a:lnSpc>
              <a:spcBef>
                <a:spcPts val="1600"/>
              </a:spcBef>
              <a:spcAft>
                <a:spcPts val="0"/>
              </a:spcAft>
              <a:buSzPts val="2900"/>
              <a:buNone/>
              <a:defRPr sz="2900"/>
            </a:lvl6pPr>
            <a:lvl7pPr lvl="6" algn="ctr">
              <a:lnSpc>
                <a:spcPct val="100000"/>
              </a:lnSpc>
              <a:spcBef>
                <a:spcPts val="1600"/>
              </a:spcBef>
              <a:spcAft>
                <a:spcPts val="0"/>
              </a:spcAft>
              <a:buSzPts val="2900"/>
              <a:buNone/>
              <a:defRPr sz="2900"/>
            </a:lvl7pPr>
            <a:lvl8pPr lvl="7" algn="ctr">
              <a:lnSpc>
                <a:spcPct val="100000"/>
              </a:lnSpc>
              <a:spcBef>
                <a:spcPts val="1600"/>
              </a:spcBef>
              <a:spcAft>
                <a:spcPts val="0"/>
              </a:spcAft>
              <a:buSzPts val="2900"/>
              <a:buNone/>
              <a:defRPr sz="2900"/>
            </a:lvl8pPr>
            <a:lvl9pPr lvl="8" algn="ctr">
              <a:lnSpc>
                <a:spcPct val="100000"/>
              </a:lnSpc>
              <a:spcBef>
                <a:spcPts val="1600"/>
              </a:spcBef>
              <a:spcAft>
                <a:spcPts val="0"/>
              </a:spcAft>
              <a:buSzPts val="2900"/>
              <a:buNone/>
              <a:defRPr sz="2900"/>
            </a:lvl9pPr>
          </a:lstStyle>
          <a:p/>
        </p:txBody>
      </p:sp>
      <p:sp>
        <p:nvSpPr>
          <p:cNvPr id="104" name="Google Shape;104;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p:cSld name="TITLE_7">
    <p:spTree>
      <p:nvGrpSpPr>
        <p:cNvPr id="105" name="Shape 105"/>
        <p:cNvGrpSpPr/>
        <p:nvPr/>
      </p:nvGrpSpPr>
      <p:grpSpPr>
        <a:xfrm>
          <a:off x="0" y="0"/>
          <a:ext cx="0" cy="0"/>
          <a:chOff x="0" y="0"/>
          <a:chExt cx="0" cy="0"/>
        </a:xfrm>
      </p:grpSpPr>
      <p:sp>
        <p:nvSpPr>
          <p:cNvPr id="106" name="Google Shape;106;p4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7" name="Google Shape;107;p4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1600"/>
              </a:spcBef>
              <a:spcAft>
                <a:spcPts val="0"/>
              </a:spcAft>
              <a:buSzPts val="2800"/>
              <a:buNone/>
              <a:defRPr sz="2800"/>
            </a:lvl2pPr>
            <a:lvl3pPr lvl="2" algn="ctr">
              <a:lnSpc>
                <a:spcPct val="100000"/>
              </a:lnSpc>
              <a:spcBef>
                <a:spcPts val="1600"/>
              </a:spcBef>
              <a:spcAft>
                <a:spcPts val="0"/>
              </a:spcAft>
              <a:buSzPts val="2800"/>
              <a:buNone/>
              <a:defRPr sz="2800"/>
            </a:lvl3pPr>
            <a:lvl4pPr lvl="3" algn="ctr">
              <a:lnSpc>
                <a:spcPct val="100000"/>
              </a:lnSpc>
              <a:spcBef>
                <a:spcPts val="1600"/>
              </a:spcBef>
              <a:spcAft>
                <a:spcPts val="0"/>
              </a:spcAft>
              <a:buSzPts val="2800"/>
              <a:buNone/>
              <a:defRPr sz="2800"/>
            </a:lvl4pPr>
            <a:lvl5pPr lvl="4" algn="ctr">
              <a:lnSpc>
                <a:spcPct val="100000"/>
              </a:lnSpc>
              <a:spcBef>
                <a:spcPts val="1600"/>
              </a:spcBef>
              <a:spcAft>
                <a:spcPts val="0"/>
              </a:spcAft>
              <a:buSzPts val="2800"/>
              <a:buNone/>
              <a:defRPr sz="2800"/>
            </a:lvl5pPr>
            <a:lvl6pPr lvl="5" algn="ctr">
              <a:lnSpc>
                <a:spcPct val="100000"/>
              </a:lnSpc>
              <a:spcBef>
                <a:spcPts val="1600"/>
              </a:spcBef>
              <a:spcAft>
                <a:spcPts val="0"/>
              </a:spcAft>
              <a:buSzPts val="2800"/>
              <a:buNone/>
              <a:defRPr sz="2800"/>
            </a:lvl6pPr>
            <a:lvl7pPr lvl="6" algn="ctr">
              <a:lnSpc>
                <a:spcPct val="100000"/>
              </a:lnSpc>
              <a:spcBef>
                <a:spcPts val="1600"/>
              </a:spcBef>
              <a:spcAft>
                <a:spcPts val="0"/>
              </a:spcAft>
              <a:buSzPts val="2800"/>
              <a:buNone/>
              <a:defRPr sz="2800"/>
            </a:lvl7pPr>
            <a:lvl8pPr lvl="7" algn="ctr">
              <a:lnSpc>
                <a:spcPct val="100000"/>
              </a:lnSpc>
              <a:spcBef>
                <a:spcPts val="1600"/>
              </a:spcBef>
              <a:spcAft>
                <a:spcPts val="0"/>
              </a:spcAft>
              <a:buSzPts val="2800"/>
              <a:buNone/>
              <a:defRPr sz="2800"/>
            </a:lvl8pPr>
            <a:lvl9pPr lvl="8" algn="ctr">
              <a:lnSpc>
                <a:spcPct val="100000"/>
              </a:lnSpc>
              <a:spcBef>
                <a:spcPts val="1600"/>
              </a:spcBef>
              <a:spcAft>
                <a:spcPts val="0"/>
              </a:spcAft>
              <a:buSzPts val="2800"/>
              <a:buNone/>
              <a:defRPr sz="2800"/>
            </a:lvl9pPr>
          </a:lstStyle>
          <a:p/>
        </p:txBody>
      </p:sp>
      <p:sp>
        <p:nvSpPr>
          <p:cNvPr id="108" name="Google Shape;108;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1">
  <p:cSld name="TITLE_7_1">
    <p:spTree>
      <p:nvGrpSpPr>
        <p:cNvPr id="109" name="Shape 109"/>
        <p:cNvGrpSpPr/>
        <p:nvPr/>
      </p:nvGrpSpPr>
      <p:grpSpPr>
        <a:xfrm>
          <a:off x="0" y="0"/>
          <a:ext cx="0" cy="0"/>
          <a:chOff x="0" y="0"/>
          <a:chExt cx="0" cy="0"/>
        </a:xfrm>
      </p:grpSpPr>
      <p:sp>
        <p:nvSpPr>
          <p:cNvPr id="110" name="Google Shape;110;p4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11" name="Google Shape;111;p4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900"/>
              <a:buNone/>
              <a:defRPr sz="2900"/>
            </a:lvl1pPr>
            <a:lvl2pPr lvl="1" algn="ctr">
              <a:lnSpc>
                <a:spcPct val="100000"/>
              </a:lnSpc>
              <a:spcBef>
                <a:spcPts val="1600"/>
              </a:spcBef>
              <a:spcAft>
                <a:spcPts val="0"/>
              </a:spcAft>
              <a:buSzPts val="2900"/>
              <a:buNone/>
              <a:defRPr sz="2900"/>
            </a:lvl2pPr>
            <a:lvl3pPr lvl="2" algn="ctr">
              <a:lnSpc>
                <a:spcPct val="100000"/>
              </a:lnSpc>
              <a:spcBef>
                <a:spcPts val="1600"/>
              </a:spcBef>
              <a:spcAft>
                <a:spcPts val="0"/>
              </a:spcAft>
              <a:buSzPts val="2900"/>
              <a:buNone/>
              <a:defRPr sz="2900"/>
            </a:lvl3pPr>
            <a:lvl4pPr lvl="3" algn="ctr">
              <a:lnSpc>
                <a:spcPct val="100000"/>
              </a:lnSpc>
              <a:spcBef>
                <a:spcPts val="1600"/>
              </a:spcBef>
              <a:spcAft>
                <a:spcPts val="0"/>
              </a:spcAft>
              <a:buSzPts val="2900"/>
              <a:buNone/>
              <a:defRPr sz="2900"/>
            </a:lvl4pPr>
            <a:lvl5pPr lvl="4" algn="ctr">
              <a:lnSpc>
                <a:spcPct val="100000"/>
              </a:lnSpc>
              <a:spcBef>
                <a:spcPts val="1600"/>
              </a:spcBef>
              <a:spcAft>
                <a:spcPts val="0"/>
              </a:spcAft>
              <a:buSzPts val="2900"/>
              <a:buNone/>
              <a:defRPr sz="2900"/>
            </a:lvl5pPr>
            <a:lvl6pPr lvl="5" algn="ctr">
              <a:lnSpc>
                <a:spcPct val="100000"/>
              </a:lnSpc>
              <a:spcBef>
                <a:spcPts val="1600"/>
              </a:spcBef>
              <a:spcAft>
                <a:spcPts val="0"/>
              </a:spcAft>
              <a:buSzPts val="2900"/>
              <a:buNone/>
              <a:defRPr sz="2900"/>
            </a:lvl6pPr>
            <a:lvl7pPr lvl="6" algn="ctr">
              <a:lnSpc>
                <a:spcPct val="100000"/>
              </a:lnSpc>
              <a:spcBef>
                <a:spcPts val="1600"/>
              </a:spcBef>
              <a:spcAft>
                <a:spcPts val="0"/>
              </a:spcAft>
              <a:buSzPts val="2900"/>
              <a:buNone/>
              <a:defRPr sz="2900"/>
            </a:lvl7pPr>
            <a:lvl8pPr lvl="7" algn="ctr">
              <a:lnSpc>
                <a:spcPct val="100000"/>
              </a:lnSpc>
              <a:spcBef>
                <a:spcPts val="1600"/>
              </a:spcBef>
              <a:spcAft>
                <a:spcPts val="0"/>
              </a:spcAft>
              <a:buSzPts val="2900"/>
              <a:buNone/>
              <a:defRPr sz="2900"/>
            </a:lvl8pPr>
            <a:lvl9pPr lvl="8" algn="ctr">
              <a:lnSpc>
                <a:spcPct val="100000"/>
              </a:lnSpc>
              <a:spcBef>
                <a:spcPts val="1600"/>
              </a:spcBef>
              <a:spcAft>
                <a:spcPts val="0"/>
              </a:spcAft>
              <a:buSzPts val="2900"/>
              <a:buNone/>
              <a:defRPr sz="2900"/>
            </a:lvl9pPr>
          </a:lstStyle>
          <a:p/>
        </p:txBody>
      </p:sp>
      <p:sp>
        <p:nvSpPr>
          <p:cNvPr id="112" name="Google Shape;112;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8">
    <p:spTree>
      <p:nvGrpSpPr>
        <p:cNvPr id="113" name="Shape 113"/>
        <p:cNvGrpSpPr/>
        <p:nvPr/>
      </p:nvGrpSpPr>
      <p:grpSpPr>
        <a:xfrm>
          <a:off x="0" y="0"/>
          <a:ext cx="0" cy="0"/>
          <a:chOff x="0" y="0"/>
          <a:chExt cx="0" cy="0"/>
        </a:xfrm>
      </p:grpSpPr>
      <p:sp>
        <p:nvSpPr>
          <p:cNvPr id="114" name="Google Shape;114;p50"/>
          <p:cNvSpPr txBox="1"/>
          <p:nvPr>
            <p:ph type="ctrTitle"/>
          </p:nvPr>
        </p:nvSpPr>
        <p:spPr>
          <a:xfrm>
            <a:off x="311708" y="744575"/>
            <a:ext cx="8520600" cy="2052600"/>
          </a:xfrm>
          <a:prstGeom prst="rect">
            <a:avLst/>
          </a:prstGeom>
          <a:noFill/>
          <a:ln>
            <a:noFill/>
          </a:ln>
        </p:spPr>
        <p:txBody>
          <a:bodyPr anchorCtr="0" anchor="b" bIns="92475" lIns="92475" spcFirstLastPara="1" rIns="92475" wrap="square" tIns="9247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115" name="Google Shape;115;p50"/>
          <p:cNvSpPr txBox="1"/>
          <p:nvPr>
            <p:ph idx="1" type="subTitle"/>
          </p:nvPr>
        </p:nvSpPr>
        <p:spPr>
          <a:xfrm>
            <a:off x="311700" y="2834125"/>
            <a:ext cx="8520600" cy="792600"/>
          </a:xfrm>
          <a:prstGeom prst="rect">
            <a:avLst/>
          </a:prstGeom>
          <a:noFill/>
          <a:ln>
            <a:noFill/>
          </a:ln>
        </p:spPr>
        <p:txBody>
          <a:bodyPr anchorCtr="0" anchor="t" bIns="92475" lIns="92475" spcFirstLastPara="1" rIns="92475" wrap="square" tIns="92475">
            <a:noAutofit/>
          </a:bodyPr>
          <a:lstStyle>
            <a:lvl1pPr lvl="0" algn="ctr">
              <a:lnSpc>
                <a:spcPct val="100000"/>
              </a:lnSpc>
              <a:spcBef>
                <a:spcPts val="0"/>
              </a:spcBef>
              <a:spcAft>
                <a:spcPts val="0"/>
              </a:spcAft>
              <a:buSzPts val="2900"/>
              <a:buNone/>
              <a:defRPr sz="2900"/>
            </a:lvl1pPr>
            <a:lvl2pPr lvl="1" algn="ctr">
              <a:lnSpc>
                <a:spcPct val="100000"/>
              </a:lnSpc>
              <a:spcBef>
                <a:spcPts val="0"/>
              </a:spcBef>
              <a:spcAft>
                <a:spcPts val="0"/>
              </a:spcAft>
              <a:buSzPts val="2900"/>
              <a:buNone/>
              <a:defRPr sz="2900"/>
            </a:lvl2pPr>
            <a:lvl3pPr lvl="2" algn="ctr">
              <a:lnSpc>
                <a:spcPct val="100000"/>
              </a:lnSpc>
              <a:spcBef>
                <a:spcPts val="0"/>
              </a:spcBef>
              <a:spcAft>
                <a:spcPts val="0"/>
              </a:spcAft>
              <a:buSzPts val="2900"/>
              <a:buNone/>
              <a:defRPr sz="2900"/>
            </a:lvl3pPr>
            <a:lvl4pPr lvl="3" algn="ctr">
              <a:lnSpc>
                <a:spcPct val="100000"/>
              </a:lnSpc>
              <a:spcBef>
                <a:spcPts val="0"/>
              </a:spcBef>
              <a:spcAft>
                <a:spcPts val="0"/>
              </a:spcAft>
              <a:buSzPts val="2900"/>
              <a:buNone/>
              <a:defRPr sz="2900"/>
            </a:lvl4pPr>
            <a:lvl5pPr lvl="4" algn="ctr">
              <a:lnSpc>
                <a:spcPct val="100000"/>
              </a:lnSpc>
              <a:spcBef>
                <a:spcPts val="0"/>
              </a:spcBef>
              <a:spcAft>
                <a:spcPts val="0"/>
              </a:spcAft>
              <a:buSzPts val="2900"/>
              <a:buNone/>
              <a:defRPr sz="2900"/>
            </a:lvl5pPr>
            <a:lvl6pPr lvl="5" algn="ctr">
              <a:lnSpc>
                <a:spcPct val="100000"/>
              </a:lnSpc>
              <a:spcBef>
                <a:spcPts val="0"/>
              </a:spcBef>
              <a:spcAft>
                <a:spcPts val="0"/>
              </a:spcAft>
              <a:buSzPts val="2900"/>
              <a:buNone/>
              <a:defRPr sz="2900"/>
            </a:lvl6pPr>
            <a:lvl7pPr lvl="6" algn="ctr">
              <a:lnSpc>
                <a:spcPct val="100000"/>
              </a:lnSpc>
              <a:spcBef>
                <a:spcPts val="0"/>
              </a:spcBef>
              <a:spcAft>
                <a:spcPts val="0"/>
              </a:spcAft>
              <a:buSzPts val="2900"/>
              <a:buNone/>
              <a:defRPr sz="2900"/>
            </a:lvl7pPr>
            <a:lvl8pPr lvl="7" algn="ctr">
              <a:lnSpc>
                <a:spcPct val="100000"/>
              </a:lnSpc>
              <a:spcBef>
                <a:spcPts val="0"/>
              </a:spcBef>
              <a:spcAft>
                <a:spcPts val="0"/>
              </a:spcAft>
              <a:buSzPts val="2900"/>
              <a:buNone/>
              <a:defRPr sz="2900"/>
            </a:lvl8pPr>
            <a:lvl9pPr lvl="8" algn="ctr">
              <a:lnSpc>
                <a:spcPct val="100000"/>
              </a:lnSpc>
              <a:spcBef>
                <a:spcPts val="0"/>
              </a:spcBef>
              <a:spcAft>
                <a:spcPts val="0"/>
              </a:spcAft>
              <a:buSzPts val="2900"/>
              <a:buNone/>
              <a:defRPr sz="2900"/>
            </a:lvl9pPr>
          </a:lstStyle>
          <a:p/>
        </p:txBody>
      </p:sp>
      <p:sp>
        <p:nvSpPr>
          <p:cNvPr id="116" name="Google Shape;116;p50"/>
          <p:cNvSpPr txBox="1"/>
          <p:nvPr>
            <p:ph idx="12" type="sldNum"/>
          </p:nvPr>
        </p:nvSpPr>
        <p:spPr>
          <a:xfrm>
            <a:off x="8472458" y="4663217"/>
            <a:ext cx="548700" cy="393600"/>
          </a:xfrm>
          <a:prstGeom prst="rect">
            <a:avLst/>
          </a:prstGeom>
          <a:noFill/>
          <a:ln>
            <a:noFill/>
          </a:ln>
        </p:spPr>
        <p:txBody>
          <a:bodyPr anchorCtr="0" anchor="ctr" bIns="92475" lIns="92475" spcFirstLastPara="1" rIns="92475" wrap="square" tIns="9247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ext and image title-noTab">
  <p:cSld name="4_Text and image title-noTab">
    <p:bg>
      <p:bgPr>
        <a:solidFill>
          <a:srgbClr val="DDE5ED"/>
        </a:solidFill>
      </p:bgPr>
    </p:bg>
    <p:spTree>
      <p:nvGrpSpPr>
        <p:cNvPr id="117" name="Shape 117"/>
        <p:cNvGrpSpPr/>
        <p:nvPr/>
      </p:nvGrpSpPr>
      <p:grpSpPr>
        <a:xfrm>
          <a:off x="0" y="0"/>
          <a:ext cx="0" cy="0"/>
          <a:chOff x="0" y="0"/>
          <a:chExt cx="0" cy="0"/>
        </a:xfrm>
      </p:grpSpPr>
      <p:sp>
        <p:nvSpPr>
          <p:cNvPr id="118" name="Google Shape;118;p51"/>
          <p:cNvSpPr txBox="1"/>
          <p:nvPr>
            <p:ph type="title"/>
          </p:nvPr>
        </p:nvSpPr>
        <p:spPr>
          <a:xfrm>
            <a:off x="0" y="435533"/>
            <a:ext cx="3254700" cy="590100"/>
          </a:xfrm>
          <a:prstGeom prst="rect">
            <a:avLst/>
          </a:prstGeom>
          <a:noFill/>
          <a:ln>
            <a:noFill/>
          </a:ln>
        </p:spPr>
        <p:txBody>
          <a:bodyPr anchorCtr="0" anchor="ctr" bIns="270000" lIns="324000" spcFirstLastPara="1" rIns="135000" wrap="square" tIns="270000">
            <a:noAutofit/>
          </a:bodyPr>
          <a:lstStyle>
            <a:lvl1pPr lvl="0" algn="l">
              <a:lnSpc>
                <a:spcPct val="90000"/>
              </a:lnSpc>
              <a:spcBef>
                <a:spcPts val="0"/>
              </a:spcBef>
              <a:spcAft>
                <a:spcPts val="0"/>
              </a:spcAft>
              <a:buClr>
                <a:srgbClr val="04043F"/>
              </a:buClr>
              <a:buSzPts val="3000"/>
              <a:buFont typeface="Arial"/>
              <a:buNone/>
              <a:defRPr sz="3000">
                <a:solidFill>
                  <a:srgbClr val="04043F"/>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51"/>
          <p:cNvSpPr txBox="1"/>
          <p:nvPr>
            <p:ph idx="1" type="body"/>
          </p:nvPr>
        </p:nvSpPr>
        <p:spPr>
          <a:xfrm>
            <a:off x="282179" y="3794651"/>
            <a:ext cx="2670000" cy="601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sz="1200">
                <a:solidFill>
                  <a:srgbClr val="050540"/>
                </a:solidFill>
              </a:defRPr>
            </a:lvl1pPr>
            <a:lvl2pPr indent="-298450" lvl="1" marL="914400" algn="l">
              <a:lnSpc>
                <a:spcPct val="90000"/>
              </a:lnSpc>
              <a:spcBef>
                <a:spcPts val="400"/>
              </a:spcBef>
              <a:spcAft>
                <a:spcPts val="0"/>
              </a:spcAft>
              <a:buClr>
                <a:srgbClr val="EB0000"/>
              </a:buClr>
              <a:buSzPts val="1100"/>
              <a:buChar char="•"/>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 name="Google Shape;120;p51"/>
          <p:cNvSpPr/>
          <p:nvPr>
            <p:ph idx="2" type="pic"/>
          </p:nvPr>
        </p:nvSpPr>
        <p:spPr>
          <a:xfrm>
            <a:off x="282179" y="2215661"/>
            <a:ext cx="2777700" cy="1389300"/>
          </a:xfrm>
          <a:prstGeom prst="rect">
            <a:avLst/>
          </a:prstGeom>
          <a:solidFill>
            <a:srgbClr val="EB0000"/>
          </a:solidFill>
          <a:ln>
            <a:noFill/>
          </a:ln>
        </p:spPr>
      </p:sp>
      <p:sp>
        <p:nvSpPr>
          <p:cNvPr id="121" name="Google Shape;121;p51"/>
          <p:cNvSpPr txBox="1"/>
          <p:nvPr>
            <p:ph idx="3" type="body"/>
          </p:nvPr>
        </p:nvSpPr>
        <p:spPr>
          <a:xfrm>
            <a:off x="3219544" y="3794651"/>
            <a:ext cx="2670000" cy="601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sz="1200">
                <a:solidFill>
                  <a:srgbClr val="050540"/>
                </a:solidFill>
              </a:defRPr>
            </a:lvl1pPr>
            <a:lvl2pPr indent="-298450" lvl="1" marL="914400" algn="l">
              <a:lnSpc>
                <a:spcPct val="90000"/>
              </a:lnSpc>
              <a:spcBef>
                <a:spcPts val="400"/>
              </a:spcBef>
              <a:spcAft>
                <a:spcPts val="0"/>
              </a:spcAft>
              <a:buClr>
                <a:srgbClr val="EB0000"/>
              </a:buClr>
              <a:buSzPts val="1100"/>
              <a:buChar char="•"/>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2" name="Google Shape;122;p51"/>
          <p:cNvSpPr txBox="1"/>
          <p:nvPr>
            <p:ph idx="4" type="body"/>
          </p:nvPr>
        </p:nvSpPr>
        <p:spPr>
          <a:xfrm>
            <a:off x="6148117" y="3794651"/>
            <a:ext cx="2670000" cy="6015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sz="1200">
                <a:solidFill>
                  <a:srgbClr val="050540"/>
                </a:solidFill>
              </a:defRPr>
            </a:lvl1pPr>
            <a:lvl2pPr indent="-298450" lvl="1" marL="914400" algn="l">
              <a:lnSpc>
                <a:spcPct val="90000"/>
              </a:lnSpc>
              <a:spcBef>
                <a:spcPts val="400"/>
              </a:spcBef>
              <a:spcAft>
                <a:spcPts val="0"/>
              </a:spcAft>
              <a:buClr>
                <a:srgbClr val="EB0000"/>
              </a:buClr>
              <a:buSzPts val="1100"/>
              <a:buFont typeface="Arial"/>
              <a:buChar char="•"/>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3" name="Google Shape;123;p51"/>
          <p:cNvSpPr txBox="1"/>
          <p:nvPr>
            <p:ph idx="5" type="body"/>
          </p:nvPr>
        </p:nvSpPr>
        <p:spPr>
          <a:xfrm>
            <a:off x="282179" y="1599669"/>
            <a:ext cx="2670000" cy="554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1" sz="1200">
                <a:solidFill>
                  <a:srgbClr val="050540"/>
                </a:solidFill>
              </a:defRPr>
            </a:lvl1pPr>
            <a:lvl2pPr indent="-228600" lvl="1" marL="914400" algn="l">
              <a:lnSpc>
                <a:spcPct val="90000"/>
              </a:lnSpc>
              <a:spcBef>
                <a:spcPts val="400"/>
              </a:spcBef>
              <a:spcAft>
                <a:spcPts val="0"/>
              </a:spcAft>
              <a:buClr>
                <a:srgbClr val="EB0000"/>
              </a:buClr>
              <a:buSzPts val="1100"/>
              <a:buNone/>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51"/>
          <p:cNvSpPr txBox="1"/>
          <p:nvPr>
            <p:ph idx="6" type="body"/>
          </p:nvPr>
        </p:nvSpPr>
        <p:spPr>
          <a:xfrm>
            <a:off x="3237128" y="1617254"/>
            <a:ext cx="2653800" cy="554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1" sz="1200">
                <a:solidFill>
                  <a:srgbClr val="050540"/>
                </a:solidFill>
              </a:defRPr>
            </a:lvl1pPr>
            <a:lvl2pPr indent="-228600" lvl="1" marL="914400" algn="l">
              <a:lnSpc>
                <a:spcPct val="90000"/>
              </a:lnSpc>
              <a:spcBef>
                <a:spcPts val="400"/>
              </a:spcBef>
              <a:spcAft>
                <a:spcPts val="0"/>
              </a:spcAft>
              <a:buClr>
                <a:srgbClr val="EB0000"/>
              </a:buClr>
              <a:buSzPts val="1100"/>
              <a:buNone/>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5" name="Google Shape;125;p51"/>
          <p:cNvSpPr txBox="1"/>
          <p:nvPr>
            <p:ph idx="7" type="body"/>
          </p:nvPr>
        </p:nvSpPr>
        <p:spPr>
          <a:xfrm>
            <a:off x="6148219" y="1599669"/>
            <a:ext cx="2670000" cy="5544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1" sz="1200">
                <a:solidFill>
                  <a:srgbClr val="050540"/>
                </a:solidFill>
              </a:defRPr>
            </a:lvl1pPr>
            <a:lvl2pPr indent="-228600" lvl="1" marL="914400" algn="l">
              <a:lnSpc>
                <a:spcPct val="90000"/>
              </a:lnSpc>
              <a:spcBef>
                <a:spcPts val="400"/>
              </a:spcBef>
              <a:spcAft>
                <a:spcPts val="0"/>
              </a:spcAft>
              <a:buClr>
                <a:srgbClr val="EB0000"/>
              </a:buClr>
              <a:buSzPts val="1100"/>
              <a:buNone/>
              <a:defRPr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51"/>
          <p:cNvSpPr/>
          <p:nvPr>
            <p:ph idx="8" type="pic"/>
          </p:nvPr>
        </p:nvSpPr>
        <p:spPr>
          <a:xfrm>
            <a:off x="3159052" y="2215661"/>
            <a:ext cx="2777700" cy="1389300"/>
          </a:xfrm>
          <a:prstGeom prst="rect">
            <a:avLst/>
          </a:prstGeom>
          <a:solidFill>
            <a:srgbClr val="04043F"/>
          </a:solidFill>
          <a:ln>
            <a:noFill/>
          </a:ln>
        </p:spPr>
      </p:sp>
      <p:sp>
        <p:nvSpPr>
          <p:cNvPr id="127" name="Google Shape;127;p51"/>
          <p:cNvSpPr/>
          <p:nvPr>
            <p:ph idx="9" type="pic"/>
          </p:nvPr>
        </p:nvSpPr>
        <p:spPr>
          <a:xfrm>
            <a:off x="6030162" y="2215661"/>
            <a:ext cx="2777700" cy="1389300"/>
          </a:xfrm>
          <a:prstGeom prst="rect">
            <a:avLst/>
          </a:prstGeom>
          <a:solidFill>
            <a:srgbClr val="EB0000"/>
          </a:solidFill>
          <a:ln>
            <a:noFill/>
          </a:ln>
        </p:spPr>
      </p:sp>
      <p:sp>
        <p:nvSpPr>
          <p:cNvPr id="128" name="Google Shape;128;p51"/>
          <p:cNvSpPr txBox="1"/>
          <p:nvPr>
            <p:ph idx="13" type="body"/>
          </p:nvPr>
        </p:nvSpPr>
        <p:spPr>
          <a:xfrm>
            <a:off x="282179" y="1113588"/>
            <a:ext cx="2670000" cy="2229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SzPts val="1200"/>
              <a:buNone/>
              <a:defRPr b="0" sz="1200">
                <a:solidFill>
                  <a:srgbClr val="050540"/>
                </a:solidFill>
              </a:defRPr>
            </a:lvl1pPr>
            <a:lvl2pPr indent="-228600" lvl="1" marL="914400" algn="l">
              <a:lnSpc>
                <a:spcPct val="90000"/>
              </a:lnSpc>
              <a:spcBef>
                <a:spcPts val="400"/>
              </a:spcBef>
              <a:spcAft>
                <a:spcPts val="0"/>
              </a:spcAft>
              <a:buClr>
                <a:srgbClr val="EB0000"/>
              </a:buClr>
              <a:buSzPts val="1100"/>
              <a:buNone/>
              <a:defRPr b="0" sz="1100">
                <a:solidFill>
                  <a:srgbClr val="050540"/>
                </a:solidFill>
              </a:defRPr>
            </a:lvl2pPr>
            <a:lvl3pPr indent="-228600" lvl="2" marL="1371600" algn="l">
              <a:lnSpc>
                <a:spcPct val="90000"/>
              </a:lnSpc>
              <a:spcBef>
                <a:spcPts val="400"/>
              </a:spcBef>
              <a:spcAft>
                <a:spcPts val="0"/>
              </a:spcAft>
              <a:buSzPts val="1200"/>
              <a:buNone/>
              <a:defRPr/>
            </a:lvl3pPr>
            <a:lvl4pPr indent="-228600" lvl="3" marL="1828800" algn="l">
              <a:lnSpc>
                <a:spcPct val="90000"/>
              </a:lnSpc>
              <a:spcBef>
                <a:spcPts val="400"/>
              </a:spcBef>
              <a:spcAft>
                <a:spcPts val="0"/>
              </a:spcAft>
              <a:buSzPts val="1100"/>
              <a:buNone/>
              <a:defRPr/>
            </a:lvl4pPr>
            <a:lvl5pPr indent="-228600" lvl="4" marL="2286000" algn="l">
              <a:lnSpc>
                <a:spcPct val="90000"/>
              </a:lnSpc>
              <a:spcBef>
                <a:spcPts val="400"/>
              </a:spcBef>
              <a:spcAft>
                <a:spcPts val="0"/>
              </a:spcAft>
              <a:buSzPts val="9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51"/>
          <p:cNvSpPr txBox="1"/>
          <p:nvPr>
            <p:ph idx="11" type="ftr"/>
          </p:nvPr>
        </p:nvSpPr>
        <p:spPr>
          <a:xfrm>
            <a:off x="213961" y="4812506"/>
            <a:ext cx="7901400" cy="1203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600" u="none" cap="none" strike="noStrike">
                <a:solidFill>
                  <a:srgbClr val="05054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0" name="Google Shape;130;p51"/>
          <p:cNvSpPr txBox="1"/>
          <p:nvPr>
            <p:ph idx="12" type="sldNum"/>
          </p:nvPr>
        </p:nvSpPr>
        <p:spPr>
          <a:xfrm>
            <a:off x="6831455" y="4738962"/>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0404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dev.communications.gov.uk/publication/gcs-evaluation-cycle/" TargetMode="External"/><Relationship Id="rId4" Type="http://schemas.openxmlformats.org/officeDocument/2006/relationships/hyperlink" Target="https://dev.communications.gov.uk/publication/guide-to-campaign-planning-oasis/" TargetMode="External"/><Relationship Id="rId5" Type="http://schemas.openxmlformats.org/officeDocument/2006/relationships/hyperlink" Target="https://dev.communications.gov.uk/publication/the-principles-of-behaviour-change-communications/" TargetMode="External"/><Relationship Id="rId6" Type="http://schemas.openxmlformats.org/officeDocument/2006/relationships/hyperlink" Target="https://dev.communications.gov.uk/publication/inclusive-and-accessible-communication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dev.communications.gov.uk/publication/the-principles-of-behaviour-change-communication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slide" Target="/ppt/slid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dev.communications.gov.uk/publication/evaluating-low-no-cost-communication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4" name="Shape 134"/>
        <p:cNvGrpSpPr/>
        <p:nvPr/>
      </p:nvGrpSpPr>
      <p:grpSpPr>
        <a:xfrm>
          <a:off x="0" y="0"/>
          <a:ext cx="0" cy="0"/>
          <a:chOff x="0" y="0"/>
          <a:chExt cx="0" cy="0"/>
        </a:xfrm>
      </p:grpSpPr>
      <p:sp>
        <p:nvSpPr>
          <p:cNvPr id="135" name="Google Shape;135;p1"/>
          <p:cNvSpPr txBox="1"/>
          <p:nvPr/>
        </p:nvSpPr>
        <p:spPr>
          <a:xfrm>
            <a:off x="479525" y="3620500"/>
            <a:ext cx="83172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Helvetica Neue"/>
                <a:ea typeface="Helvetica Neue"/>
                <a:cs typeface="Helvetica Neue"/>
                <a:sym typeface="Helvetica Neue"/>
              </a:rPr>
              <a:t>[Department name]</a:t>
            </a:r>
            <a:endParaRPr b="1" i="0" sz="18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Helvetica Neue"/>
                <a:ea typeface="Helvetica Neue"/>
                <a:cs typeface="Helvetica Neue"/>
                <a:sym typeface="Helvetica Neue"/>
              </a:rPr>
              <a:t>Evaluation published in [month] [year]</a:t>
            </a:r>
            <a:endParaRPr b="1" i="0" sz="1800" u="none" cap="none" strike="noStrike">
              <a:solidFill>
                <a:schemeClr val="lt1"/>
              </a:solidFill>
              <a:latin typeface="Helvetica Neue"/>
              <a:ea typeface="Helvetica Neue"/>
              <a:cs typeface="Helvetica Neue"/>
              <a:sym typeface="Helvetica Neue"/>
            </a:endParaRPr>
          </a:p>
        </p:txBody>
      </p:sp>
      <p:sp>
        <p:nvSpPr>
          <p:cNvPr id="136" name="Google Shape;136;p1"/>
          <p:cNvSpPr txBox="1"/>
          <p:nvPr/>
        </p:nvSpPr>
        <p:spPr>
          <a:xfrm>
            <a:off x="479524" y="1531825"/>
            <a:ext cx="8513400" cy="201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1" i="0" lang="en-GB" sz="3400" u="none" cap="none" strike="noStrike">
                <a:solidFill>
                  <a:srgbClr val="FFFFFF"/>
                </a:solidFill>
                <a:latin typeface="Helvetica Neue"/>
                <a:ea typeface="Helvetica Neue"/>
                <a:cs typeface="Helvetica Neue"/>
                <a:sym typeface="Helvetica Neue"/>
              </a:rPr>
              <a:t>[Low- or no-cost comms or campaign name]</a:t>
            </a:r>
            <a:endParaRPr b="1" i="0" sz="34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3400"/>
              <a:buFont typeface="Arial"/>
              <a:buNone/>
            </a:pPr>
            <a:r>
              <a:rPr b="0" i="0" lang="en-GB" sz="2700" u="none" cap="none" strike="noStrike">
                <a:solidFill>
                  <a:srgbClr val="FFFFFF"/>
                </a:solidFill>
                <a:latin typeface="Helvetica Neue"/>
                <a:ea typeface="Helvetica Neue"/>
                <a:cs typeface="Helvetica Neue"/>
                <a:sym typeface="Helvetica Neue"/>
              </a:rPr>
              <a:t>[Wave or time period]</a:t>
            </a:r>
            <a:endParaRPr b="0" i="0" sz="34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700"/>
              <a:buFont typeface="Arial"/>
              <a:buNone/>
            </a:pPr>
            <a:r>
              <a:rPr b="0" i="0" lang="en-GB" sz="2400" u="none" cap="none" strike="noStrike">
                <a:solidFill>
                  <a:srgbClr val="FFFFFF"/>
                </a:solidFill>
                <a:latin typeface="Helvetica Neue"/>
                <a:ea typeface="Helvetica Neue"/>
                <a:cs typeface="Helvetica Neue"/>
                <a:sym typeface="Helvetica Neue"/>
              </a:rPr>
              <a:t>Evaluation report</a:t>
            </a:r>
            <a:endParaRPr b="0" i="0" sz="2400" u="none" cap="none" strike="noStrike">
              <a:solidFill>
                <a:srgbClr val="FFFFFF"/>
              </a:solidFill>
              <a:latin typeface="Helvetica Neue"/>
              <a:ea typeface="Helvetica Neue"/>
              <a:cs typeface="Helvetica Neue"/>
              <a:sym typeface="Helvetica Neue"/>
            </a:endParaRPr>
          </a:p>
        </p:txBody>
      </p:sp>
      <p:sp>
        <p:nvSpPr>
          <p:cNvPr id="137" name="Google Shape;137;p1"/>
          <p:cNvSpPr txBox="1"/>
          <p:nvPr/>
        </p:nvSpPr>
        <p:spPr>
          <a:xfrm>
            <a:off x="479525" y="189493"/>
            <a:ext cx="7875900" cy="492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2000" u="none" cap="none" strike="noStrike">
                <a:solidFill>
                  <a:srgbClr val="FFFFFF"/>
                </a:solidFill>
                <a:latin typeface="Helvetica Neue"/>
                <a:ea typeface="Helvetica Neue"/>
                <a:cs typeface="Helvetica Neue"/>
                <a:sym typeface="Helvetica Neue"/>
              </a:rPr>
              <a:t>[Add department logo]</a:t>
            </a:r>
            <a:endParaRPr b="0" i="0" sz="20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5"/>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 name="Google Shape;143;p5"/>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44" name="Google Shape;144;p5"/>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[Comms or campaign name] – At a glance</a:t>
            </a:r>
            <a:endParaRPr b="1" i="0" sz="2100" u="none" cap="none" strike="noStrike">
              <a:solidFill>
                <a:schemeClr val="lt1"/>
              </a:solidFill>
              <a:latin typeface="Helvetica Neue"/>
              <a:ea typeface="Helvetica Neue"/>
              <a:cs typeface="Helvetica Neue"/>
              <a:sym typeface="Helvetica Neue"/>
            </a:endParaRPr>
          </a:p>
        </p:txBody>
      </p:sp>
      <p:sp>
        <p:nvSpPr>
          <p:cNvPr id="145" name="Google Shape;145;p5"/>
          <p:cNvSpPr/>
          <p:nvPr/>
        </p:nvSpPr>
        <p:spPr>
          <a:xfrm>
            <a:off x="132675" y="2408195"/>
            <a:ext cx="3555600" cy="1149900"/>
          </a:xfrm>
          <a:prstGeom prst="roundRect">
            <a:avLst>
              <a:gd fmla="val 7392"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Objectives </a:t>
            </a:r>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[SMART objective(s) of communications or campaign)]</a:t>
            </a:r>
            <a:endParaRPr b="0" i="0" sz="1200" u="sng" cap="none" strike="noStrike">
              <a:solidFill>
                <a:schemeClr val="dk1"/>
              </a:solidFill>
              <a:latin typeface="Helvetica Neue"/>
              <a:ea typeface="Helvetica Neue"/>
              <a:cs typeface="Helvetica Neue"/>
              <a:sym typeface="Helvetica Neue"/>
            </a:endParaRPr>
          </a:p>
        </p:txBody>
      </p:sp>
      <p:sp>
        <p:nvSpPr>
          <p:cNvPr id="146" name="Google Shape;146;p5"/>
          <p:cNvSpPr/>
          <p:nvPr/>
        </p:nvSpPr>
        <p:spPr>
          <a:xfrm>
            <a:off x="132675" y="3618276"/>
            <a:ext cx="3555600" cy="1422900"/>
          </a:xfrm>
          <a:prstGeom prst="roundRect">
            <a:avLst>
              <a:gd fmla="val 6430"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Target audience</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[Brief outline of target audience demographics, behaviours, beliefs and other key insights]</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t/>
            </a:r>
            <a:endParaRPr b="0" i="0" sz="900" u="none" cap="none" strike="noStrike">
              <a:solidFill>
                <a:schemeClr val="dk1"/>
              </a:solidFill>
              <a:latin typeface="Helvetica Neue"/>
              <a:ea typeface="Helvetica Neue"/>
              <a:cs typeface="Helvetica Neue"/>
              <a:sym typeface="Helvetica Neue"/>
            </a:endParaRPr>
          </a:p>
        </p:txBody>
      </p:sp>
      <p:sp>
        <p:nvSpPr>
          <p:cNvPr id="147" name="Google Shape;147;p5"/>
          <p:cNvSpPr/>
          <p:nvPr/>
        </p:nvSpPr>
        <p:spPr>
          <a:xfrm>
            <a:off x="3762775" y="728545"/>
            <a:ext cx="5273700" cy="885900"/>
          </a:xfrm>
          <a:prstGeom prst="roundRect">
            <a:avLst>
              <a:gd fmla="val 7600"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0000">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Comms approach</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b="0" i="0" lang="en-GB" sz="1200" u="none" cap="none" strike="noStrike">
                <a:solidFill>
                  <a:schemeClr val="dk1"/>
                </a:solidFill>
                <a:latin typeface="Helvetica Neue"/>
                <a:ea typeface="Helvetica Neue"/>
                <a:cs typeface="Helvetica Neue"/>
                <a:sym typeface="Helvetica Neue"/>
              </a:rPr>
              <a:t>[Summarise the use of low or no-cost comms approach. Where applicable, include innovative approaches, such as utilising new technology.]</a:t>
            </a:r>
            <a:endParaRPr b="0" i="0" sz="1200" u="none" cap="none" strike="noStrike">
              <a:solidFill>
                <a:schemeClr val="dk1"/>
              </a:solidFill>
              <a:latin typeface="Helvetica Neue"/>
              <a:ea typeface="Helvetica Neue"/>
              <a:cs typeface="Helvetica Neue"/>
              <a:sym typeface="Helvetica Neue"/>
            </a:endParaRPr>
          </a:p>
        </p:txBody>
      </p:sp>
      <p:sp>
        <p:nvSpPr>
          <p:cNvPr id="148" name="Google Shape;148;p5"/>
          <p:cNvSpPr/>
          <p:nvPr/>
        </p:nvSpPr>
        <p:spPr>
          <a:xfrm>
            <a:off x="3762850" y="1685845"/>
            <a:ext cx="5273700" cy="1872300"/>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Proxima Nova"/>
              <a:ea typeface="Proxima Nova"/>
              <a:cs typeface="Proxima Nova"/>
              <a:sym typeface="Proxima Nova"/>
            </a:endParaRPr>
          </a:p>
        </p:txBody>
      </p:sp>
      <p:sp>
        <p:nvSpPr>
          <p:cNvPr id="149" name="Google Shape;149;p5"/>
          <p:cNvSpPr/>
          <p:nvPr/>
        </p:nvSpPr>
        <p:spPr>
          <a:xfrm>
            <a:off x="3762775" y="3618251"/>
            <a:ext cx="5273700" cy="1422900"/>
          </a:xfrm>
          <a:prstGeom prst="roundRect">
            <a:avLst>
              <a:gd fmla="val 4143"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Policy and wider impact</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[Brief summary of the comms impact. Include anecdotal description or other qualitative evidence if applicable.] </a:t>
            </a:r>
            <a:endParaRPr b="0" i="0" sz="1200" u="none" cap="none" strike="noStrike">
              <a:solidFill>
                <a:schemeClr val="dk1"/>
              </a:solidFill>
              <a:latin typeface="Helvetica Neue"/>
              <a:ea typeface="Helvetica Neue"/>
              <a:cs typeface="Helvetica Neue"/>
              <a:sym typeface="Helvetica Neue"/>
            </a:endParaRPr>
          </a:p>
        </p:txBody>
      </p:sp>
      <p:sp>
        <p:nvSpPr>
          <p:cNvPr id="150" name="Google Shape;150;p5"/>
          <p:cNvSpPr/>
          <p:nvPr/>
        </p:nvSpPr>
        <p:spPr>
          <a:xfrm>
            <a:off x="132675" y="728545"/>
            <a:ext cx="3555600" cy="1627200"/>
          </a:xfrm>
          <a:prstGeom prst="roundRect">
            <a:avLst>
              <a:gd fmla="val 7392"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[Screenshot or example of communications or campaign] </a:t>
            </a:r>
            <a:endParaRPr b="0" i="0" sz="1400" u="none" cap="none" strike="noStrike">
              <a:solidFill>
                <a:schemeClr val="dk1"/>
              </a:solidFill>
              <a:latin typeface="Helvetica Neue"/>
              <a:ea typeface="Helvetica Neue"/>
              <a:cs typeface="Helvetica Neue"/>
              <a:sym typeface="Helvetica Neue"/>
            </a:endParaRPr>
          </a:p>
        </p:txBody>
      </p:sp>
      <p:graphicFrame>
        <p:nvGraphicFramePr>
          <p:cNvPr id="151" name="Google Shape;151;p5"/>
          <p:cNvGraphicFramePr/>
          <p:nvPr/>
        </p:nvGraphicFramePr>
        <p:xfrm>
          <a:off x="3818878" y="1751742"/>
          <a:ext cx="3000000" cy="3000000"/>
        </p:xfrm>
        <a:graphic>
          <a:graphicData uri="http://schemas.openxmlformats.org/drawingml/2006/table">
            <a:tbl>
              <a:tblPr>
                <a:noFill/>
                <a:tableStyleId>{9D7184C1-C4D0-462F-80BB-3E5E71DF181F}</a:tableStyleId>
              </a:tblPr>
              <a:tblGrid>
                <a:gridCol w="2593025"/>
                <a:gridCol w="848675"/>
                <a:gridCol w="796650"/>
                <a:gridCol w="829700"/>
              </a:tblGrid>
              <a:tr h="867775">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Helvetica Neue"/>
                          <a:ea typeface="Helvetica Neue"/>
                          <a:cs typeface="Helvetica Neue"/>
                          <a:sym typeface="Helvetica Neue"/>
                        </a:rPr>
                        <a:t>Targets (averages over time)</a:t>
                      </a:r>
                      <a:endParaRPr b="1"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Benchmark [DD MM YY]</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Target: </a:t>
                      </a:r>
                      <a:endParaRPr b="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[DD MM YY]</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Achieved:</a:t>
                      </a:r>
                      <a:endParaRPr b="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lang="en-GB" sz="1200" u="none" cap="none" strike="noStrike">
                          <a:solidFill>
                            <a:schemeClr val="dk1"/>
                          </a:solidFill>
                          <a:latin typeface="Helvetica Neue"/>
                          <a:ea typeface="Helvetica Neue"/>
                          <a:cs typeface="Helvetica Neue"/>
                          <a:sym typeface="Helvetica Neue"/>
                        </a:rPr>
                        <a:t>[DD MM YY]</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29845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Target one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0810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Target two</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5240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Target three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6"/>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 name="Google Shape;157;p6"/>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58" name="Google Shape;158;p6"/>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Using the Evaluation Cycle</a:t>
            </a:r>
            <a:endParaRPr b="1" i="0" sz="2100" u="none" cap="none" strike="noStrike">
              <a:solidFill>
                <a:schemeClr val="lt1"/>
              </a:solidFill>
              <a:latin typeface="Helvetica Neue"/>
              <a:ea typeface="Helvetica Neue"/>
              <a:cs typeface="Helvetica Neue"/>
              <a:sym typeface="Helvetica Neue"/>
            </a:endParaRPr>
          </a:p>
        </p:txBody>
      </p:sp>
      <p:sp>
        <p:nvSpPr>
          <p:cNvPr id="159" name="Google Shape;159;p6"/>
          <p:cNvSpPr/>
          <p:nvPr/>
        </p:nvSpPr>
        <p:spPr>
          <a:xfrm>
            <a:off x="268448" y="805435"/>
            <a:ext cx="5142451" cy="3860974"/>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The </a:t>
            </a:r>
            <a:r>
              <a:rPr b="0" i="0" lang="en-GB" sz="1200" u="sng" cap="none" strike="noStrike">
                <a:solidFill>
                  <a:schemeClr val="dk1"/>
                </a:solidFill>
                <a:latin typeface="Helvetica Neue"/>
                <a:ea typeface="Helvetica Neue"/>
                <a:cs typeface="Helvetica Neue"/>
                <a:sym typeface="Helvetica Neue"/>
                <a:hlinkClick r:id="rId3">
                  <a:extLst>
                    <a:ext uri="{A12FA001-AC4F-418D-AE19-62706E023703}">
                      <ahyp:hlinkClr val="tx"/>
                    </a:ext>
                  </a:extLst>
                </a:hlinkClick>
              </a:rPr>
              <a:t>Evaluation Cycle</a:t>
            </a:r>
            <a:r>
              <a:rPr b="0" i="0" lang="en-GB" sz="1200" u="none" cap="none" strike="noStrike">
                <a:solidFill>
                  <a:schemeClr val="dk1"/>
                </a:solidFill>
                <a:latin typeface="Helvetica Neue"/>
                <a:ea typeface="Helvetica Neue"/>
                <a:cs typeface="Helvetica Neue"/>
                <a:sym typeface="Helvetica Neue"/>
              </a:rPr>
              <a:t> </a:t>
            </a:r>
            <a:r>
              <a:rPr b="0" i="0" lang="en-GB" sz="1200" u="none" cap="none" strike="noStrike">
                <a:solidFill>
                  <a:srgbClr val="000000"/>
                </a:solidFill>
                <a:latin typeface="Helvetica Neue"/>
                <a:ea typeface="Helvetica Neue"/>
                <a:cs typeface="Helvetica Neue"/>
                <a:sym typeface="Helvetica Neue"/>
              </a:rPr>
              <a:t>consists of six stages:</a:t>
            </a:r>
            <a:endParaRPr/>
          </a:p>
          <a:p>
            <a:pPr indent="0" lvl="0" marL="0" marR="0" rtl="0" algn="l">
              <a:lnSpc>
                <a:spcPct val="115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 </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Inputs</a:t>
            </a:r>
            <a:r>
              <a:rPr b="0" i="0" lang="en-GB" sz="1200" u="none" cap="none" strike="noStrike">
                <a:solidFill>
                  <a:srgbClr val="000000"/>
                </a:solidFill>
                <a:latin typeface="Helvetica Neue"/>
                <a:ea typeface="Helvetica Neue"/>
                <a:cs typeface="Helvetica Neue"/>
                <a:sym typeface="Helvetica Neue"/>
              </a:rPr>
              <a:t> – what you put in: Evidence-based planning and content creation.</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Outputs</a:t>
            </a:r>
            <a:r>
              <a:rPr b="0" i="0" lang="en-GB" sz="1200" u="none" cap="none" strike="noStrike">
                <a:solidFill>
                  <a:srgbClr val="000000"/>
                </a:solidFill>
                <a:latin typeface="Helvetica Neue"/>
                <a:ea typeface="Helvetica Neue"/>
                <a:cs typeface="Helvetica Neue"/>
                <a:sym typeface="Helvetica Neue"/>
              </a:rPr>
              <a:t> – audience experience: The experience you delivered and created for your audience through the reach of your communications.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Outtakes</a:t>
            </a:r>
            <a:r>
              <a:rPr b="0" i="0" lang="en-GB" sz="1200" u="none" cap="none" strike="noStrike">
                <a:solidFill>
                  <a:srgbClr val="000000"/>
                </a:solidFill>
                <a:latin typeface="Helvetica Neue"/>
                <a:ea typeface="Helvetica Neue"/>
                <a:cs typeface="Helvetica Neue"/>
                <a:sym typeface="Helvetica Neue"/>
              </a:rPr>
              <a:t> – audience perceptions: What your audience think, feel or intend to do because of your communication activities.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Outcomes</a:t>
            </a:r>
            <a:r>
              <a:rPr b="0" i="0" lang="en-GB" sz="1200" u="none" cap="none" strike="noStrike">
                <a:solidFill>
                  <a:srgbClr val="000000"/>
                </a:solidFill>
                <a:latin typeface="Helvetica Neue"/>
                <a:ea typeface="Helvetica Neue"/>
                <a:cs typeface="Helvetica Neue"/>
                <a:sym typeface="Helvetica Neue"/>
              </a:rPr>
              <a:t> – audience behaviour: The response from and behaviour of your audience. </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Impact</a:t>
            </a:r>
            <a:r>
              <a:rPr b="0" i="0" lang="en-GB" sz="1200" u="none" cap="none" strike="noStrike">
                <a:solidFill>
                  <a:srgbClr val="000000"/>
                </a:solidFill>
                <a:latin typeface="Helvetica Neue"/>
                <a:ea typeface="Helvetica Neue"/>
                <a:cs typeface="Helvetica Neue"/>
                <a:sym typeface="Helvetica Neue"/>
              </a:rPr>
              <a:t> – what you achieved: In terms of organisation and, or policy objectives and KPIs.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AutoNum type="arabicPeriod"/>
            </a:pPr>
            <a:r>
              <a:rPr b="1" i="0" lang="en-GB" sz="1200" u="none" cap="none" strike="noStrike">
                <a:solidFill>
                  <a:srgbClr val="000000"/>
                </a:solidFill>
                <a:latin typeface="Helvetica Neue"/>
                <a:ea typeface="Helvetica Neue"/>
                <a:cs typeface="Helvetica Neue"/>
                <a:sym typeface="Helvetica Neue"/>
              </a:rPr>
              <a:t>Learning and innovation </a:t>
            </a:r>
            <a:r>
              <a:rPr b="0" i="0" lang="en-GB" sz="1200" u="none" cap="none" strike="noStrike">
                <a:solidFill>
                  <a:srgbClr val="000000"/>
                </a:solidFill>
                <a:latin typeface="Helvetica Neue"/>
                <a:ea typeface="Helvetica Neue"/>
                <a:cs typeface="Helvetica Neue"/>
                <a:sym typeface="Helvetica Neue"/>
              </a:rPr>
              <a:t>– what you play forward: The lessons you take forward to improve current or future communications.</a:t>
            </a:r>
            <a:endParaRPr b="0" i="0" sz="1200" u="none" cap="none" strike="noStrike">
              <a:solidFill>
                <a:srgbClr val="000000"/>
              </a:solidFill>
              <a:latin typeface="Helvetica Neue"/>
              <a:ea typeface="Helvetica Neue"/>
              <a:cs typeface="Helvetica Neue"/>
              <a:sym typeface="Helvetica Neue"/>
            </a:endParaRPr>
          </a:p>
        </p:txBody>
      </p:sp>
      <p:sp>
        <p:nvSpPr>
          <p:cNvPr id="160" name="Google Shape;160;p6"/>
          <p:cNvSpPr/>
          <p:nvPr/>
        </p:nvSpPr>
        <p:spPr>
          <a:xfrm>
            <a:off x="5746459" y="805435"/>
            <a:ext cx="3129093" cy="3860974"/>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Other key frameworks and considerations: </a:t>
            </a:r>
            <a:endParaRPr/>
          </a:p>
          <a:p>
            <a:pPr indent="0" lvl="0" marL="0" marR="0" rtl="0" algn="l">
              <a:lnSpc>
                <a:spcPct val="115000"/>
              </a:lnSpc>
              <a:spcBef>
                <a:spcPts val="0"/>
              </a:spcBef>
              <a:spcAft>
                <a:spcPts val="0"/>
              </a:spcAft>
              <a:buClr>
                <a:srgbClr val="000000"/>
              </a:buClr>
              <a:buSzPts val="1100"/>
              <a:buFont typeface="Arial"/>
              <a:buNone/>
            </a:pPr>
            <a:r>
              <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sng" cap="none" strike="noStrike">
                <a:solidFill>
                  <a:schemeClr val="dk1"/>
                </a:solidFill>
                <a:latin typeface="Helvetica Neue"/>
                <a:ea typeface="Helvetica Neue"/>
                <a:cs typeface="Helvetica Neue"/>
                <a:sym typeface="Helvetica Neue"/>
                <a:hlinkClick r:id="rId4">
                  <a:extLst>
                    <a:ext uri="{A12FA001-AC4F-418D-AE19-62706E023703}">
                      <ahyp:hlinkClr val="tx"/>
                    </a:ext>
                  </a:extLst>
                </a:hlinkClick>
              </a:rPr>
              <a:t>OASIS</a:t>
            </a:r>
            <a:r>
              <a:rPr b="0" i="0" lang="en-GB" sz="1200" u="none" cap="none" strike="noStrike">
                <a:solidFill>
                  <a:srgbClr val="000000"/>
                </a:solidFill>
                <a:latin typeface="Helvetica Neue"/>
                <a:ea typeface="Helvetica Neue"/>
                <a:cs typeface="Helvetica Neue"/>
                <a:sym typeface="Helvetica Neue"/>
              </a:rPr>
              <a:t> – Plan your communications alongside evaluation planning</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sng" cap="none" strike="noStrike">
                <a:solidFill>
                  <a:schemeClr val="dk1"/>
                </a:solidFill>
                <a:latin typeface="Helvetica Neue"/>
                <a:ea typeface="Helvetica Neue"/>
                <a:cs typeface="Helvetica Neue"/>
                <a:sym typeface="Helvetica Neue"/>
                <a:hlinkClick r:id="rId5">
                  <a:extLst>
                    <a:ext uri="{A12FA001-AC4F-418D-AE19-62706E023703}">
                      <ahyp:hlinkClr val="tx"/>
                    </a:ext>
                  </a:extLst>
                </a:hlinkClick>
              </a:rPr>
              <a:t>Audience behaviour</a:t>
            </a:r>
            <a:r>
              <a:rPr b="0" i="0" lang="en-GB" sz="1200" u="none" cap="none" strike="noStrike">
                <a:solidFill>
                  <a:srgbClr val="000000"/>
                </a:solidFill>
                <a:latin typeface="Helvetica Neue"/>
                <a:ea typeface="Helvetica Neue"/>
                <a:cs typeface="Helvetica Neue"/>
                <a:sym typeface="Helvetica Neue"/>
              </a:rPr>
              <a:t>  – Use the COM-B model to consider how your communications can lead to changes in audience feelings and beliefs, then behaviours </a:t>
            </a:r>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sng" cap="none" strike="noStrike">
                <a:solidFill>
                  <a:schemeClr val="dk1"/>
                </a:solidFill>
                <a:latin typeface="Helvetica Neue"/>
                <a:ea typeface="Helvetica Neue"/>
                <a:cs typeface="Helvetica Neue"/>
                <a:sym typeface="Helvetica Neue"/>
                <a:hlinkClick r:id="rId6">
                  <a:extLst>
                    <a:ext uri="{A12FA001-AC4F-418D-AE19-62706E023703}">
                      <ahyp:hlinkClr val="tx"/>
                    </a:ext>
                  </a:extLst>
                </a:hlinkClick>
              </a:rPr>
              <a:t>Audience inclusivity</a:t>
            </a:r>
            <a:r>
              <a:rPr b="0" i="0" lang="en-GB" sz="1200" u="none" cap="none" strike="noStrike">
                <a:solidFill>
                  <a:schemeClr val="dk1"/>
                </a:solidFill>
                <a:latin typeface="Helvetica Neue"/>
                <a:ea typeface="Helvetica Neue"/>
                <a:cs typeface="Helvetica Neue"/>
                <a:sym typeface="Helvetica Neue"/>
              </a:rPr>
              <a:t> </a:t>
            </a:r>
            <a:r>
              <a:rPr b="0" i="0" lang="en-GB" sz="1200" u="none" cap="none" strike="noStrike">
                <a:solidFill>
                  <a:srgbClr val="000000"/>
                </a:solidFill>
                <a:latin typeface="Helvetica Neue"/>
                <a:ea typeface="Helvetica Neue"/>
                <a:cs typeface="Helvetica Neue"/>
                <a:sym typeface="Helvetica Neue"/>
              </a:rPr>
              <a:t>– Tailor communicative strategies for different segments of your target audience based on characteristics, needs and interests</a:t>
            </a:r>
            <a:endParaRPr b="0" i="0" sz="1200" u="none" cap="none" strike="noStrike">
              <a:solidFill>
                <a:srgbClr val="000000"/>
              </a:solidFill>
              <a:latin typeface="Helvetica Neue"/>
              <a:ea typeface="Helvetica Neue"/>
              <a:cs typeface="Helvetica Neue"/>
              <a:sym typeface="Helvetica Neue"/>
            </a:endParaRPr>
          </a:p>
          <a:p>
            <a:pPr indent="-153499" lvl="0" marL="179999" marR="0" rtl="0" algn="l">
              <a:lnSpc>
                <a:spcPct val="115000"/>
              </a:lnSpc>
              <a:spcBef>
                <a:spcPts val="0"/>
              </a:spcBef>
              <a:spcAft>
                <a:spcPts val="0"/>
              </a:spcAft>
              <a:buClr>
                <a:srgbClr val="000000"/>
              </a:buClr>
              <a:buSzPts val="1000"/>
              <a:buFont typeface="Proxima Nova Extrabold"/>
              <a:buChar char="★"/>
            </a:pPr>
            <a:r>
              <a:rPr b="0" i="0" lang="en-GB" sz="1200" u="none" cap="none" strike="noStrike">
                <a:solidFill>
                  <a:srgbClr val="000000"/>
                </a:solidFill>
                <a:latin typeface="Helvetica Neue"/>
                <a:ea typeface="Helvetica Neue"/>
                <a:cs typeface="Helvetica Neue"/>
                <a:sym typeface="Helvetica Neue"/>
              </a:rPr>
              <a:t>Link to policy objectives – Evaluate whether your communications support and advance policy goals, with insights benefitting future strategic planning</a:t>
            </a:r>
            <a:endParaRPr b="0" i="0" sz="12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8"/>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6" name="Google Shape;166;p8"/>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67" name="Google Shape;167;p8"/>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Inputs – Evidence-based planning</a:t>
            </a:r>
            <a:endParaRPr b="1" i="0" sz="2100" u="none" cap="none" strike="noStrike">
              <a:solidFill>
                <a:schemeClr val="lt1"/>
              </a:solidFill>
              <a:latin typeface="Helvetica Neue"/>
              <a:ea typeface="Helvetica Neue"/>
              <a:cs typeface="Helvetica Neue"/>
              <a:sym typeface="Helvetica Neue"/>
            </a:endParaRPr>
          </a:p>
        </p:txBody>
      </p:sp>
      <p:sp>
        <p:nvSpPr>
          <p:cNvPr id="168" name="Google Shape;168;p8"/>
          <p:cNvSpPr/>
          <p:nvPr/>
        </p:nvSpPr>
        <p:spPr>
          <a:xfrm>
            <a:off x="2967700" y="714237"/>
            <a:ext cx="6054600" cy="2122500"/>
          </a:xfrm>
          <a:prstGeom prst="roundRect">
            <a:avLst>
              <a:gd fmla="val 2248"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Helvetica Neue"/>
                <a:ea typeface="Helvetica Neue"/>
                <a:cs typeface="Helvetica Neue"/>
                <a:sym typeface="Helvetica Neue"/>
              </a:rPr>
              <a:t>Audience insight (OASIS)</a:t>
            </a:r>
            <a:endParaRPr b="1" i="0" sz="14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[key insight with figures to support]</a:t>
            </a:r>
            <a:endParaRPr b="0"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Try breaking down your audience further by demographics, geographics, </a:t>
            </a:r>
            <a:br>
              <a:rPr b="0" i="0" lang="en-GB" sz="1200" u="none" cap="none" strike="noStrike">
                <a:solidFill>
                  <a:schemeClr val="dk1"/>
                </a:solidFill>
                <a:latin typeface="Helvetica Neue"/>
                <a:ea typeface="Helvetica Neue"/>
                <a:cs typeface="Helvetica Neue"/>
                <a:sym typeface="Helvetica Neue"/>
              </a:rPr>
            </a:br>
            <a:r>
              <a:rPr b="0" i="0" lang="en-GB" sz="1200" u="none" cap="none" strike="noStrike">
                <a:solidFill>
                  <a:schemeClr val="dk1"/>
                </a:solidFill>
                <a:latin typeface="Helvetica Neue"/>
                <a:ea typeface="Helvetica Neue"/>
                <a:cs typeface="Helvetica Neue"/>
                <a:sym typeface="Helvetica Neue"/>
              </a:rPr>
              <a:t>behavioural traits, values, lifestyles, technographics, and other key data</a:t>
            </a:r>
            <a:endParaRPr b="0"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Add links to full reports as appropriate</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Helvetica Neue"/>
              <a:ea typeface="Helvetica Neue"/>
              <a:cs typeface="Helvetica Neue"/>
              <a:sym typeface="Helvetica Neue"/>
            </a:endParaRPr>
          </a:p>
        </p:txBody>
      </p:sp>
      <p:sp>
        <p:nvSpPr>
          <p:cNvPr id="169" name="Google Shape;169;p8"/>
          <p:cNvSpPr/>
          <p:nvPr/>
        </p:nvSpPr>
        <p:spPr>
          <a:xfrm>
            <a:off x="132675" y="714225"/>
            <a:ext cx="2746200" cy="4326900"/>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Helvetica Neue"/>
                <a:ea typeface="Helvetica Neue"/>
                <a:cs typeface="Helvetica Neue"/>
                <a:sym typeface="Helvetica Neue"/>
              </a:rPr>
              <a:t>Objectives (OASIS)</a:t>
            </a:r>
            <a:endParaRPr b="1" i="0" sz="1400" u="none" cap="none" strike="noStrike">
              <a:solidFill>
                <a:srgbClr val="0B5394"/>
              </a:solidFill>
              <a:latin typeface="Helvetica Neue"/>
              <a:ea typeface="Helvetica Neue"/>
              <a:cs typeface="Helvetica Neue"/>
              <a:sym typeface="Helvetica Neue"/>
            </a:endParaRPr>
          </a:p>
        </p:txBody>
      </p:sp>
      <p:sp>
        <p:nvSpPr>
          <p:cNvPr id="170" name="Google Shape;170;p8"/>
          <p:cNvSpPr/>
          <p:nvPr/>
        </p:nvSpPr>
        <p:spPr>
          <a:xfrm>
            <a:off x="2967700" y="2919350"/>
            <a:ext cx="6054600" cy="2121900"/>
          </a:xfrm>
          <a:prstGeom prst="roundRect">
            <a:avLst>
              <a:gd fmla="val 2248"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Helvetica Neue"/>
                <a:ea typeface="Helvetica Neue"/>
                <a:cs typeface="Helvetica Neue"/>
                <a:sym typeface="Helvetica Neue"/>
              </a:rPr>
              <a:t>How audience insight has informed your strategy (OASIS)</a:t>
            </a:r>
            <a:endParaRPr b="0" i="0" sz="14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Key messages to deliver: Outline succinctly what the key messages are and how they might differ for different target audiences</a:t>
            </a:r>
            <a:endParaRPr b="0"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Channel and strategy: State what channel(s) you will use for you audience(s) and what insights underpin your content creation </a:t>
            </a:r>
            <a:endParaRPr b="0"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Expected attitude and behaviours: Consider using </a:t>
            </a:r>
            <a:r>
              <a:rPr b="0" i="0" lang="en-GB" sz="1200" u="sng" cap="none" strike="noStrike">
                <a:solidFill>
                  <a:schemeClr val="dk1"/>
                </a:solidFill>
                <a:latin typeface="Helvetica Neue"/>
                <a:ea typeface="Helvetica Neue"/>
                <a:cs typeface="Helvetica Neue"/>
                <a:sym typeface="Helvetica Neue"/>
                <a:hlinkClick r:id="rId3">
                  <a:extLst>
                    <a:ext uri="{A12FA001-AC4F-418D-AE19-62706E023703}">
                      <ahyp:hlinkClr val="tx"/>
                    </a:ext>
                  </a:extLst>
                </a:hlinkClick>
              </a:rPr>
              <a:t>COM-B model</a:t>
            </a:r>
            <a:r>
              <a:rPr b="0" i="0" lang="en-GB" sz="1200" u="none" cap="none" strike="noStrike">
                <a:solidFill>
                  <a:schemeClr val="dk1"/>
                </a:solidFill>
                <a:latin typeface="Helvetica Neue"/>
                <a:ea typeface="Helvetica Neue"/>
                <a:cs typeface="Helvetica Neue"/>
                <a:sym typeface="Helvetica Neue"/>
              </a:rPr>
              <a:t> to outline what awareness, attitudinal or behavioural barriers your communications will help overcome</a:t>
            </a:r>
            <a:endParaRPr b="0" i="0" sz="1200" u="none" cap="none" strike="noStrike">
              <a:solidFill>
                <a:schemeClr val="dk1"/>
              </a:solidFill>
              <a:latin typeface="Helvetica Neue"/>
              <a:ea typeface="Helvetica Neue"/>
              <a:cs typeface="Helvetica Neue"/>
              <a:sym typeface="Helvetica Neue"/>
            </a:endParaRPr>
          </a:p>
        </p:txBody>
      </p:sp>
      <p:sp>
        <p:nvSpPr>
          <p:cNvPr id="171" name="Google Shape;171;p8"/>
          <p:cNvSpPr/>
          <p:nvPr/>
        </p:nvSpPr>
        <p:spPr>
          <a:xfrm>
            <a:off x="402672" y="1282744"/>
            <a:ext cx="888300" cy="1165200"/>
          </a:xfrm>
          <a:prstGeom prst="downArrowCallout">
            <a:avLst>
              <a:gd fmla="val 25000" name="adj1"/>
              <a:gd fmla="val 25000" name="adj2"/>
              <a:gd fmla="val 25000" name="adj3"/>
              <a:gd fmla="val 64977" name="adj4"/>
            </a:avLst>
          </a:prstGeom>
          <a:solidFill>
            <a:srgbClr val="C9DA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1C4587"/>
                </a:solidFill>
                <a:latin typeface="Helvetica Neue"/>
                <a:ea typeface="Helvetica Neue"/>
                <a:cs typeface="Helvetica Neue"/>
                <a:sym typeface="Helvetica Neue"/>
              </a:rPr>
              <a:t>Problem</a:t>
            </a:r>
            <a:endParaRPr b="0" i="0" sz="1000" u="none" cap="none" strike="noStrike">
              <a:solidFill>
                <a:srgbClr val="000000"/>
              </a:solidFill>
              <a:latin typeface="Helvetica Neue"/>
              <a:ea typeface="Helvetica Neue"/>
              <a:cs typeface="Helvetica Neue"/>
              <a:sym typeface="Helvetica Neue"/>
            </a:endParaRPr>
          </a:p>
        </p:txBody>
      </p:sp>
      <p:sp>
        <p:nvSpPr>
          <p:cNvPr id="172" name="Google Shape;172;p8"/>
          <p:cNvSpPr/>
          <p:nvPr/>
        </p:nvSpPr>
        <p:spPr>
          <a:xfrm>
            <a:off x="402672" y="2481244"/>
            <a:ext cx="888300" cy="1165200"/>
          </a:xfrm>
          <a:prstGeom prst="downArrowCallout">
            <a:avLst>
              <a:gd fmla="val 25000" name="adj1"/>
              <a:gd fmla="val 25000" name="adj2"/>
              <a:gd fmla="val 25000" name="adj3"/>
              <a:gd fmla="val 64977" name="adj4"/>
            </a:avLst>
          </a:prstGeom>
          <a:solidFill>
            <a:srgbClr val="C9DA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1C4587"/>
                </a:solidFill>
                <a:latin typeface="Helvetica Neue"/>
                <a:ea typeface="Helvetica Neue"/>
                <a:cs typeface="Helvetica Neue"/>
                <a:sym typeface="Helvetica Neue"/>
              </a:rPr>
              <a:t>Policy and, or org</a:t>
            </a:r>
            <a:r>
              <a:rPr b="1" i="0" lang="en-GB" sz="800" u="none" cap="none" strike="noStrike">
                <a:solidFill>
                  <a:srgbClr val="1C4587"/>
                </a:solidFill>
                <a:latin typeface="Helvetica Neue"/>
                <a:ea typeface="Helvetica Neue"/>
                <a:cs typeface="Helvetica Neue"/>
                <a:sym typeface="Helvetica Neue"/>
              </a:rPr>
              <a:t> </a:t>
            </a:r>
            <a:r>
              <a:rPr b="1" i="0" lang="en-GB" sz="1000" u="none" cap="none" strike="noStrike">
                <a:solidFill>
                  <a:srgbClr val="1C4587"/>
                </a:solidFill>
                <a:latin typeface="Helvetica Neue"/>
                <a:ea typeface="Helvetica Neue"/>
                <a:cs typeface="Helvetica Neue"/>
                <a:sym typeface="Helvetica Neue"/>
              </a:rPr>
              <a:t>objectives</a:t>
            </a:r>
            <a:endParaRPr b="0" i="0" sz="1000" u="none" cap="none" strike="noStrike">
              <a:solidFill>
                <a:srgbClr val="000000"/>
              </a:solidFill>
              <a:latin typeface="Helvetica Neue"/>
              <a:ea typeface="Helvetica Neue"/>
              <a:cs typeface="Helvetica Neue"/>
              <a:sym typeface="Helvetica Neue"/>
            </a:endParaRPr>
          </a:p>
        </p:txBody>
      </p:sp>
      <p:sp>
        <p:nvSpPr>
          <p:cNvPr id="173" name="Google Shape;173;p8"/>
          <p:cNvSpPr/>
          <p:nvPr/>
        </p:nvSpPr>
        <p:spPr>
          <a:xfrm>
            <a:off x="402672" y="3679744"/>
            <a:ext cx="888300" cy="664200"/>
          </a:xfrm>
          <a:prstGeom prst="rect">
            <a:avLst/>
          </a:prstGeom>
          <a:solidFill>
            <a:srgbClr val="C9DA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1C4587"/>
                </a:solidFill>
                <a:latin typeface="Helvetica Neue"/>
                <a:ea typeface="Helvetica Neue"/>
                <a:cs typeface="Helvetica Neue"/>
                <a:sym typeface="Helvetica Neue"/>
              </a:rPr>
              <a:t>Comms objectives</a:t>
            </a:r>
            <a:endParaRPr b="1" i="0" sz="1000" u="none" cap="none" strike="noStrike">
              <a:solidFill>
                <a:srgbClr val="1C4587"/>
              </a:solidFill>
              <a:latin typeface="Helvetica Neue"/>
              <a:ea typeface="Helvetica Neue"/>
              <a:cs typeface="Helvetica Neue"/>
              <a:sym typeface="Helvetica Neue"/>
            </a:endParaRPr>
          </a:p>
        </p:txBody>
      </p:sp>
      <p:sp>
        <p:nvSpPr>
          <p:cNvPr id="174" name="Google Shape;174;p8"/>
          <p:cNvSpPr txBox="1"/>
          <p:nvPr/>
        </p:nvSpPr>
        <p:spPr>
          <a:xfrm>
            <a:off x="1385450" y="1420575"/>
            <a:ext cx="1275300" cy="695400"/>
          </a:xfrm>
          <a:prstGeom prst="rect">
            <a:avLst/>
          </a:prstGeom>
          <a:noFill/>
          <a:ln>
            <a:noFill/>
          </a:ln>
        </p:spPr>
        <p:txBody>
          <a:bodyPr anchorCtr="0" anchor="ctr" bIns="91425" lIns="18000" spcFirstLastPara="1" rIns="18000" wrap="square" tIns="18000">
            <a:spAutoFit/>
          </a:bodyPr>
          <a:lstStyle/>
          <a:p>
            <a:pPr indent="0" lvl="0" marL="0" marR="0" rtl="0" algn="ctr">
              <a:lnSpc>
                <a:spcPct val="100000"/>
              </a:lnSpc>
              <a:spcBef>
                <a:spcPts val="0"/>
              </a:spcBef>
              <a:spcAft>
                <a:spcPts val="0"/>
              </a:spcAft>
              <a:buClr>
                <a:srgbClr val="000000"/>
              </a:buClr>
              <a:buSzPts val="2400"/>
              <a:buFont typeface="Arial"/>
              <a:buNone/>
            </a:pPr>
            <a:r>
              <a:rPr b="1" i="0" lang="en-GB" sz="1400" u="none" cap="none" strike="noStrike">
                <a:solidFill>
                  <a:srgbClr val="000000"/>
                </a:solidFill>
                <a:latin typeface="Helvetica Neue"/>
                <a:ea typeface="Helvetica Neue"/>
                <a:cs typeface="Helvetica Neue"/>
                <a:sym typeface="Helvetica Neue"/>
              </a:rPr>
              <a:t>[Stat]</a:t>
            </a:r>
            <a:endParaRPr b="1" i="0" sz="14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0" i="0" lang="en-GB" sz="1200" u="none" cap="none" strike="noStrike">
                <a:solidFill>
                  <a:srgbClr val="000000"/>
                </a:solidFill>
                <a:latin typeface="Helvetica Neue"/>
                <a:ea typeface="Helvetica Neue"/>
                <a:cs typeface="Helvetica Neue"/>
                <a:sym typeface="Helvetica Neue"/>
              </a:rPr>
              <a:t>[Info about the statistic]</a:t>
            </a:r>
            <a:endParaRPr b="0" i="0" sz="1200" u="none" cap="none" strike="noStrike">
              <a:solidFill>
                <a:srgbClr val="000000"/>
              </a:solidFill>
              <a:latin typeface="Helvetica Neue"/>
              <a:ea typeface="Helvetica Neue"/>
              <a:cs typeface="Helvetica Neue"/>
              <a:sym typeface="Helvetica Neue"/>
            </a:endParaRPr>
          </a:p>
        </p:txBody>
      </p:sp>
      <p:sp>
        <p:nvSpPr>
          <p:cNvPr id="175" name="Google Shape;175;p8"/>
          <p:cNvSpPr txBox="1"/>
          <p:nvPr/>
        </p:nvSpPr>
        <p:spPr>
          <a:xfrm>
            <a:off x="1385550" y="2592375"/>
            <a:ext cx="1275300" cy="510600"/>
          </a:xfrm>
          <a:prstGeom prst="rect">
            <a:avLst/>
          </a:prstGeom>
          <a:noFill/>
          <a:ln>
            <a:noFill/>
          </a:ln>
        </p:spPr>
        <p:txBody>
          <a:bodyPr anchorCtr="0" anchor="ctr" bIns="91425" lIns="18000" spcFirstLastPara="1" rIns="18000" wrap="square" tIns="180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[Objective(s)]</a:t>
            </a:r>
            <a:r>
              <a:rPr b="0" i="0" lang="en-GB" sz="900" u="none" cap="none" strike="noStrike">
                <a:solidFill>
                  <a:srgbClr val="000000"/>
                </a:solidFill>
                <a:latin typeface="Helvetica Neue"/>
                <a:ea typeface="Helvetica Neue"/>
                <a:cs typeface="Helvetica Neue"/>
                <a:sym typeface="Helvetica Neue"/>
              </a:rPr>
              <a:t> </a:t>
            </a:r>
            <a:endParaRPr b="0" i="0" sz="9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b="0" i="0" lang="en-GB" sz="1200" u="none" cap="none" strike="noStrike">
                <a:solidFill>
                  <a:srgbClr val="000000"/>
                </a:solidFill>
                <a:latin typeface="Helvetica Neue"/>
                <a:ea typeface="Helvetica Neue"/>
                <a:cs typeface="Helvetica Neue"/>
                <a:sym typeface="Helvetica Neue"/>
              </a:rPr>
              <a:t>[Context] </a:t>
            </a:r>
            <a:endParaRPr b="0" i="0" sz="1200" u="none" cap="none" strike="noStrike">
              <a:solidFill>
                <a:srgbClr val="000000"/>
              </a:solidFill>
              <a:latin typeface="Helvetica Neue"/>
              <a:ea typeface="Helvetica Neue"/>
              <a:cs typeface="Helvetica Neue"/>
              <a:sym typeface="Helvetica Neue"/>
            </a:endParaRPr>
          </a:p>
        </p:txBody>
      </p:sp>
      <p:sp>
        <p:nvSpPr>
          <p:cNvPr id="176" name="Google Shape;176;p8"/>
          <p:cNvSpPr txBox="1"/>
          <p:nvPr/>
        </p:nvSpPr>
        <p:spPr>
          <a:xfrm>
            <a:off x="1385550" y="3790875"/>
            <a:ext cx="1275300" cy="510600"/>
          </a:xfrm>
          <a:prstGeom prst="rect">
            <a:avLst/>
          </a:prstGeom>
          <a:noFill/>
          <a:ln>
            <a:noFill/>
          </a:ln>
        </p:spPr>
        <p:txBody>
          <a:bodyPr anchorCtr="0" anchor="ctr" bIns="91425" lIns="18000" spcFirstLastPara="1" rIns="18000" wrap="square" tIns="18000">
            <a:spAutoFit/>
          </a:bodyPr>
          <a:lstStyle/>
          <a:p>
            <a:pPr indent="0" lvl="0" marL="0" marR="0" rtl="0" algn="ctr">
              <a:lnSpc>
                <a:spcPct val="100000"/>
              </a:lnSpc>
              <a:spcBef>
                <a:spcPts val="0"/>
              </a:spcBef>
              <a:spcAft>
                <a:spcPts val="0"/>
              </a:spcAft>
              <a:buClr>
                <a:srgbClr val="000000"/>
              </a:buClr>
              <a:buSzPts val="1100"/>
              <a:buFont typeface="Arial"/>
              <a:buNone/>
            </a:pPr>
            <a:r>
              <a:rPr b="1" i="0" lang="en-GB" sz="1400" u="none" cap="none" strike="noStrike">
                <a:solidFill>
                  <a:srgbClr val="000000"/>
                </a:solidFill>
                <a:latin typeface="Helvetica Neue"/>
                <a:ea typeface="Helvetica Neue"/>
                <a:cs typeface="Helvetica Neue"/>
                <a:sym typeface="Helvetica Neue"/>
              </a:rPr>
              <a:t>[Objective(s)]</a:t>
            </a:r>
            <a:r>
              <a:rPr b="0" i="0" lang="en-GB" sz="900" u="none" cap="none" strike="noStrike">
                <a:solidFill>
                  <a:srgbClr val="000000"/>
                </a:solidFill>
                <a:latin typeface="Helvetica Neue"/>
                <a:ea typeface="Helvetica Neue"/>
                <a:cs typeface="Helvetica Neue"/>
                <a:sym typeface="Helvetica Neue"/>
              </a:rPr>
              <a:t> </a:t>
            </a:r>
            <a:endParaRPr b="0" i="0" sz="9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100"/>
              <a:buFont typeface="Arial"/>
              <a:buNone/>
            </a:pPr>
            <a:r>
              <a:rPr b="0" i="0" lang="en-GB" sz="1200" u="none" cap="none" strike="noStrike">
                <a:solidFill>
                  <a:srgbClr val="000000"/>
                </a:solidFill>
                <a:latin typeface="Helvetica Neue"/>
                <a:ea typeface="Helvetica Neue"/>
                <a:cs typeface="Helvetica Neue"/>
                <a:sym typeface="Helvetica Neue"/>
              </a:rPr>
              <a:t>[Context] </a:t>
            </a:r>
            <a:endParaRPr b="1" i="0" sz="12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62"/>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2" name="Google Shape;182;p62"/>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83" name="Google Shape;183;p62"/>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Outputs, outtakes and continuous learning </a:t>
            </a:r>
            <a:endParaRPr b="1" i="0" sz="2100" u="none" cap="none" strike="noStrike">
              <a:solidFill>
                <a:schemeClr val="lt1"/>
              </a:solidFill>
              <a:latin typeface="Helvetica Neue"/>
              <a:ea typeface="Helvetica Neue"/>
              <a:cs typeface="Helvetica Neue"/>
              <a:sym typeface="Helvetica Neue"/>
            </a:endParaRPr>
          </a:p>
        </p:txBody>
      </p:sp>
      <p:sp>
        <p:nvSpPr>
          <p:cNvPr id="184" name="Google Shape;184;p62"/>
          <p:cNvSpPr/>
          <p:nvPr/>
        </p:nvSpPr>
        <p:spPr>
          <a:xfrm>
            <a:off x="1728988" y="705534"/>
            <a:ext cx="2211600" cy="322200"/>
          </a:xfrm>
          <a:prstGeom prst="roundRect">
            <a:avLst>
              <a:gd fmla="val 19059" name="adj"/>
            </a:avLst>
          </a:prstGeom>
          <a:solidFill>
            <a:srgbClr val="1C458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1" i="0" lang="en-GB" sz="1500" u="none" cap="none" strike="noStrike">
                <a:solidFill>
                  <a:srgbClr val="FFFFFF"/>
                </a:solidFill>
                <a:latin typeface="Helvetica Neue"/>
                <a:ea typeface="Helvetica Neue"/>
                <a:cs typeface="Helvetica Neue"/>
                <a:sym typeface="Helvetica Neue"/>
              </a:rPr>
              <a:t>Output</a:t>
            </a:r>
            <a:endParaRPr b="0" i="1" sz="600" u="none" cap="none" strike="noStrike">
              <a:solidFill>
                <a:srgbClr val="FFFFFF"/>
              </a:solidFill>
              <a:latin typeface="Helvetica Neue"/>
              <a:ea typeface="Helvetica Neue"/>
              <a:cs typeface="Helvetica Neue"/>
              <a:sym typeface="Helvetica Neue"/>
            </a:endParaRPr>
          </a:p>
        </p:txBody>
      </p:sp>
      <p:sp>
        <p:nvSpPr>
          <p:cNvPr id="185" name="Google Shape;185;p62"/>
          <p:cNvSpPr/>
          <p:nvPr/>
        </p:nvSpPr>
        <p:spPr>
          <a:xfrm>
            <a:off x="4323850" y="705534"/>
            <a:ext cx="2256900" cy="322200"/>
          </a:xfrm>
          <a:prstGeom prst="roundRect">
            <a:avLst>
              <a:gd fmla="val 19059" name="adj"/>
            </a:avLst>
          </a:prstGeom>
          <a:solidFill>
            <a:srgbClr val="1C458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1" i="0" lang="en-GB" sz="1500" u="none" cap="none" strike="noStrike">
                <a:solidFill>
                  <a:srgbClr val="FFFFFF"/>
                </a:solidFill>
                <a:latin typeface="Helvetica Neue"/>
                <a:ea typeface="Helvetica Neue"/>
                <a:cs typeface="Helvetica Neue"/>
                <a:sym typeface="Helvetica Neue"/>
              </a:rPr>
              <a:t>Outtake</a:t>
            </a:r>
            <a:endParaRPr b="0" i="1" sz="600" u="none" cap="none" strike="noStrike">
              <a:solidFill>
                <a:srgbClr val="FFFFFF"/>
              </a:solidFill>
              <a:latin typeface="Helvetica Neue"/>
              <a:ea typeface="Helvetica Neue"/>
              <a:cs typeface="Helvetica Neue"/>
              <a:sym typeface="Helvetica Neue"/>
            </a:endParaRPr>
          </a:p>
        </p:txBody>
      </p:sp>
      <p:sp>
        <p:nvSpPr>
          <p:cNvPr id="186" name="Google Shape;186;p62"/>
          <p:cNvSpPr/>
          <p:nvPr/>
        </p:nvSpPr>
        <p:spPr>
          <a:xfrm>
            <a:off x="6963875" y="705534"/>
            <a:ext cx="2112900" cy="322200"/>
          </a:xfrm>
          <a:prstGeom prst="roundRect">
            <a:avLst>
              <a:gd fmla="val 19059" name="adj"/>
            </a:avLst>
          </a:prstGeom>
          <a:solidFill>
            <a:srgbClr val="E6913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1" i="0" lang="en-GB" sz="1500" u="none" cap="none" strike="noStrike">
                <a:solidFill>
                  <a:srgbClr val="FFFFFF"/>
                </a:solidFill>
                <a:latin typeface="Helvetica Neue"/>
                <a:ea typeface="Helvetica Neue"/>
                <a:cs typeface="Helvetica Neue"/>
                <a:sym typeface="Helvetica Neue"/>
              </a:rPr>
              <a:t>Learning </a:t>
            </a:r>
            <a:endParaRPr b="0" i="1" sz="600" u="none" cap="none" strike="noStrike">
              <a:solidFill>
                <a:srgbClr val="FFFFFF"/>
              </a:solidFill>
              <a:latin typeface="Helvetica Neue"/>
              <a:ea typeface="Helvetica Neue"/>
              <a:cs typeface="Helvetica Neue"/>
              <a:sym typeface="Helvetica Neue"/>
            </a:endParaRPr>
          </a:p>
        </p:txBody>
      </p:sp>
      <p:sp>
        <p:nvSpPr>
          <p:cNvPr id="187" name="Google Shape;187;p62"/>
          <p:cNvSpPr/>
          <p:nvPr/>
        </p:nvSpPr>
        <p:spPr>
          <a:xfrm>
            <a:off x="73200" y="705534"/>
            <a:ext cx="1271400" cy="322200"/>
          </a:xfrm>
          <a:prstGeom prst="roundRect">
            <a:avLst>
              <a:gd fmla="val 19059"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1" i="0" lang="en-GB" sz="1500" u="none" cap="none" strike="noStrike">
                <a:solidFill>
                  <a:srgbClr val="0A5394"/>
                </a:solidFill>
                <a:latin typeface="Helvetica Neue"/>
                <a:ea typeface="Helvetica Neue"/>
                <a:cs typeface="Helvetica Neue"/>
                <a:sym typeface="Helvetica Neue"/>
              </a:rPr>
              <a:t>Activity</a:t>
            </a:r>
            <a:endParaRPr b="0" i="1" sz="600" u="none" cap="none" strike="noStrike">
              <a:solidFill>
                <a:srgbClr val="FFFFFF"/>
              </a:solidFill>
              <a:latin typeface="Helvetica Neue"/>
              <a:ea typeface="Helvetica Neue"/>
              <a:cs typeface="Helvetica Neue"/>
              <a:sym typeface="Helvetica Neue"/>
            </a:endParaRPr>
          </a:p>
        </p:txBody>
      </p:sp>
      <p:graphicFrame>
        <p:nvGraphicFramePr>
          <p:cNvPr id="188" name="Google Shape;188;p62"/>
          <p:cNvGraphicFramePr/>
          <p:nvPr/>
        </p:nvGraphicFramePr>
        <p:xfrm>
          <a:off x="73200" y="1147483"/>
          <a:ext cx="3000000" cy="3000000"/>
        </p:xfrm>
        <a:graphic>
          <a:graphicData uri="http://schemas.openxmlformats.org/drawingml/2006/table">
            <a:tbl>
              <a:tblPr>
                <a:noFill/>
                <a:tableStyleId>{9D7184C1-C4D0-462F-80BB-3E5E71DF181F}</a:tableStyleId>
              </a:tblPr>
              <a:tblGrid>
                <a:gridCol w="1271525"/>
                <a:gridCol w="416375"/>
                <a:gridCol w="2179525"/>
                <a:gridCol w="383225"/>
                <a:gridCol w="2256800"/>
                <a:gridCol w="383225"/>
                <a:gridCol w="2106900"/>
              </a:tblGrid>
              <a:tr h="1201500">
                <a:tc>
                  <a:txBody>
                    <a:bodyPr/>
                    <a:lstStyle/>
                    <a:p>
                      <a:pPr indent="0" lvl="0" marL="0" marR="0" rtl="0" algn="l">
                        <a:lnSpc>
                          <a:spcPct val="100000"/>
                        </a:lnSpc>
                        <a:spcBef>
                          <a:spcPts val="0"/>
                        </a:spcBef>
                        <a:spcAft>
                          <a:spcPts val="0"/>
                        </a:spcAft>
                        <a:buClr>
                          <a:srgbClr val="000000"/>
                        </a:buClr>
                        <a:buSzPts val="900"/>
                        <a:buFont typeface="Arial"/>
                        <a:buNone/>
                      </a:pPr>
                      <a:r>
                        <a:t/>
                      </a:r>
                      <a:endParaRPr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State what you have done at each stage or wave of communications activity.</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000"/>
                        <a:buFont typeface="Arial"/>
                        <a:buNone/>
                      </a:pPr>
                      <a:r>
                        <a:rPr b="1" lang="en-GB" sz="3200" u="none" cap="none" strike="noStrike">
                          <a:solidFill>
                            <a:schemeClr val="dk2"/>
                          </a:solidFill>
                          <a:latin typeface="Helvetica Neue"/>
                          <a:ea typeface="Helvetica Neue"/>
                          <a:cs typeface="Helvetica Neue"/>
                          <a:sym typeface="Helvetica Neue"/>
                        </a:rPr>
                        <a:t>→</a:t>
                      </a:r>
                      <a:endParaRPr sz="900" u="none" cap="none" strike="noStrike">
                        <a:solidFill>
                          <a:schemeClr val="dk2"/>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lt1">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i="0" lang="en-GB" sz="900" u="none" cap="none" strike="noStrike">
                          <a:solidFill>
                            <a:schemeClr val="dk1"/>
                          </a:solidFill>
                          <a:latin typeface="Helvetica Neue"/>
                          <a:ea typeface="Helvetica Neue"/>
                          <a:cs typeface="Helvetica Neue"/>
                          <a:sym typeface="Helvetica Neue"/>
                        </a:rPr>
                        <a:t>Example: Audience reach, impressions, exposure</a:t>
                      </a:r>
                      <a:endParaRPr/>
                    </a:p>
                    <a:p>
                      <a:pPr indent="0" lvl="0" marL="0" marR="0" rtl="0" algn="ctr">
                        <a:lnSpc>
                          <a:spcPct val="100000"/>
                        </a:lnSpc>
                        <a:spcBef>
                          <a:spcPts val="0"/>
                        </a:spcBef>
                        <a:spcAft>
                          <a:spcPts val="0"/>
                        </a:spcAft>
                        <a:buClr>
                          <a:schemeClr val="dk1"/>
                        </a:buClr>
                        <a:buSzPts val="1100"/>
                        <a:buFont typeface="Arial"/>
                        <a:buNone/>
                      </a:pPr>
                      <a:r>
                        <a:t/>
                      </a:r>
                      <a:endParaRPr i="0" sz="9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i="0" lang="en-GB" sz="900" u="none" cap="none" strike="noStrike">
                          <a:solidFill>
                            <a:schemeClr val="dk1"/>
                          </a:solidFill>
                          <a:latin typeface="Helvetica Neue"/>
                          <a:ea typeface="Helvetica Neue"/>
                          <a:cs typeface="Helvetica Neue"/>
                          <a:sym typeface="Helvetica Neue"/>
                        </a:rPr>
                        <a:t>Metrics should correspond to the key messages and channels outlined on the </a:t>
                      </a:r>
                      <a:r>
                        <a:rPr i="0" lang="en-GB" sz="900" u="sng" cap="none" strike="noStrike">
                          <a:solidFill>
                            <a:schemeClr val="dk1"/>
                          </a:solidFill>
                          <a:latin typeface="Helvetica Neue"/>
                          <a:ea typeface="Helvetica Neue"/>
                          <a:cs typeface="Helvetica Neue"/>
                          <a:sym typeface="Helvetica Neue"/>
                          <a:hlinkClick action="ppaction://hlinksldjump" r:id="rId3">
                            <a:extLst>
                              <a:ext uri="{A12FA001-AC4F-418D-AE19-62706E023703}">
                                <ahyp:hlinkClr val="tx"/>
                              </a:ext>
                            </a:extLst>
                          </a:hlinkClick>
                        </a:rPr>
                        <a:t>INPUT slide</a:t>
                      </a:r>
                      <a:r>
                        <a:rPr i="0" lang="en-GB" sz="900" u="none" cap="none" strike="noStrike">
                          <a:solidFill>
                            <a:schemeClr val="dk1"/>
                          </a:solidFill>
                          <a:latin typeface="Helvetica Neue"/>
                          <a:ea typeface="Helvetica Neue"/>
                          <a:cs typeface="Helvetica Neue"/>
                          <a:sym typeface="Helvetica Neue"/>
                        </a:rPr>
                        <a:t>.</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sz="900" u="none" cap="none" strike="noStrike">
                        <a:solidFill>
                          <a:schemeClr val="dk2"/>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lt1">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Outline observed attitudinal or intention changes due to the output. Example:</a:t>
                      </a:r>
                      <a:endParaRPr i="0" sz="900" u="none" cap="none" strike="noStrike">
                        <a:solidFill>
                          <a:schemeClr val="dk1"/>
                        </a:solidFill>
                        <a:latin typeface="Helvetica Neue"/>
                        <a:ea typeface="Helvetica Neue"/>
                        <a:cs typeface="Helvetica Neue"/>
                        <a:sym typeface="Helvetica Neue"/>
                      </a:endParaRPr>
                    </a:p>
                    <a:p>
                      <a:pPr indent="-152400" lvl="0" marL="269999" marR="0" rtl="0" algn="ctr">
                        <a:lnSpc>
                          <a:spcPct val="100000"/>
                        </a:lnSpc>
                        <a:spcBef>
                          <a:spcPts val="0"/>
                        </a:spcBef>
                        <a:spcAft>
                          <a:spcPts val="0"/>
                        </a:spcAft>
                        <a:buClr>
                          <a:schemeClr val="dk1"/>
                        </a:buClr>
                        <a:buSzPts val="900"/>
                        <a:buFont typeface="Proxima Nova"/>
                        <a:buChar char="●"/>
                      </a:pPr>
                      <a:r>
                        <a:rPr i="0" lang="en-GB" sz="900" u="none" cap="none" strike="noStrike">
                          <a:solidFill>
                            <a:schemeClr val="dk1"/>
                          </a:solidFill>
                          <a:latin typeface="Helvetica Neue"/>
                          <a:ea typeface="Helvetica Neue"/>
                          <a:cs typeface="Helvetica Neue"/>
                          <a:sym typeface="Helvetica Neue"/>
                        </a:rPr>
                        <a:t>Audience’s awareness and recognition</a:t>
                      </a:r>
                      <a:endParaRPr i="0" sz="900" u="none" cap="none" strike="noStrike">
                        <a:solidFill>
                          <a:schemeClr val="dk1"/>
                        </a:solidFill>
                        <a:latin typeface="Helvetica Neue"/>
                        <a:ea typeface="Helvetica Neue"/>
                        <a:cs typeface="Helvetica Neue"/>
                        <a:sym typeface="Helvetica Neue"/>
                      </a:endParaRPr>
                    </a:p>
                    <a:p>
                      <a:pPr indent="-152400" lvl="0" marL="269999" marR="0" rtl="0" algn="ctr">
                        <a:lnSpc>
                          <a:spcPct val="100000"/>
                        </a:lnSpc>
                        <a:spcBef>
                          <a:spcPts val="0"/>
                        </a:spcBef>
                        <a:spcAft>
                          <a:spcPts val="0"/>
                        </a:spcAft>
                        <a:buClr>
                          <a:schemeClr val="dk1"/>
                        </a:buClr>
                        <a:buSzPts val="900"/>
                        <a:buFont typeface="Proxima Nova"/>
                        <a:buChar char="●"/>
                      </a:pPr>
                      <a:r>
                        <a:rPr i="0" lang="en-GB" sz="900" u="none" cap="none" strike="noStrike">
                          <a:solidFill>
                            <a:schemeClr val="dk1"/>
                          </a:solidFill>
                          <a:latin typeface="Helvetica Neue"/>
                          <a:ea typeface="Helvetica Neue"/>
                          <a:cs typeface="Helvetica Neue"/>
                          <a:sym typeface="Helvetica Neue"/>
                        </a:rPr>
                        <a:t>Audience’s attitudes and intentions</a:t>
                      </a:r>
                      <a:endParaRPr i="0" sz="900" u="none" cap="none" strike="noStrike">
                        <a:solidFill>
                          <a:schemeClr val="dk1"/>
                        </a:solidFill>
                        <a:latin typeface="Helvetica Neue"/>
                        <a:ea typeface="Helvetica Neue"/>
                        <a:cs typeface="Helvetica Neue"/>
                        <a:sym typeface="Helvetica Neue"/>
                      </a:endParaRPr>
                    </a:p>
                    <a:p>
                      <a:pPr indent="-152400" lvl="0" marL="269999" marR="0" rtl="0" algn="ctr">
                        <a:lnSpc>
                          <a:spcPct val="100000"/>
                        </a:lnSpc>
                        <a:spcBef>
                          <a:spcPts val="0"/>
                        </a:spcBef>
                        <a:spcAft>
                          <a:spcPts val="0"/>
                        </a:spcAft>
                        <a:buClr>
                          <a:schemeClr val="dk1"/>
                        </a:buClr>
                        <a:buSzPts val="900"/>
                        <a:buFont typeface="Proxima Nova"/>
                        <a:buChar char="●"/>
                      </a:pPr>
                      <a:r>
                        <a:rPr i="0" lang="en-GB" sz="900" u="none" cap="none" strike="noStrike">
                          <a:solidFill>
                            <a:schemeClr val="dk1"/>
                          </a:solidFill>
                          <a:latin typeface="Helvetica Neue"/>
                          <a:ea typeface="Helvetica Neue"/>
                          <a:cs typeface="Helvetica Neue"/>
                          <a:sym typeface="Helvetica Neue"/>
                        </a:rPr>
                        <a:t>Stakeholder and press response and sentiments</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sz="900" u="none" cap="none" strike="noStrike">
                        <a:solidFill>
                          <a:schemeClr val="dk2"/>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lt1">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What have you learnt? </a:t>
                      </a:r>
                      <a:endParaRPr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What improvements will you next implement?</a:t>
                      </a:r>
                      <a:endParaRPr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t/>
                      </a:r>
                      <a:endParaRPr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(Here, for example, the learnings from Wave 1 should already be applied in Wave 2.) </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CE5CD"/>
                    </a:solidFill>
                  </a:tcPr>
                </a:tc>
              </a:tr>
              <a:tr h="1345700">
                <a:tc>
                  <a:txBody>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chemeClr val="dk1"/>
                          </a:solidFill>
                          <a:latin typeface="Helvetica Neue"/>
                          <a:ea typeface="Helvetica Neue"/>
                          <a:cs typeface="Helvetica Neue"/>
                          <a:sym typeface="Helvetica Neue"/>
                        </a:rPr>
                        <a:t>Wave 1: 15 Jan</a:t>
                      </a:r>
                      <a:endParaRPr b="1"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i="0" lang="en-GB" sz="900" u="none" cap="none" strike="noStrike">
                          <a:solidFill>
                            <a:schemeClr val="dk1"/>
                          </a:solidFill>
                          <a:latin typeface="Helvetica Neue"/>
                          <a:ea typeface="Helvetica Neue"/>
                          <a:cs typeface="Helvetica Neue"/>
                          <a:sym typeface="Helvetica Neue"/>
                        </a:rPr>
                        <a:t>Launched “Fuel Your Future” </a:t>
                      </a:r>
                      <a:r>
                        <a:rPr b="0" i="0" lang="en-GB" sz="900" u="none" cap="none" strike="noStrike">
                          <a:solidFill>
                            <a:schemeClr val="dk1"/>
                          </a:solidFill>
                          <a:latin typeface="Helvetica Neue"/>
                          <a:ea typeface="Helvetica Neue"/>
                          <a:cs typeface="Helvetica Neue"/>
                          <a:sym typeface="Helvetica Neue"/>
                        </a:rPr>
                        <a:t>out-of-home communications targeting under-18s pupils </a:t>
                      </a:r>
                      <a:endParaRPr b="0"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b="1" i="1" sz="900" u="none" cap="none" strike="noStrike">
                        <a:solidFill>
                          <a:schemeClr val="dk1"/>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lt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b="1" i="0" lang="en-GB" sz="1000" u="none" cap="none" strike="noStrike">
                          <a:solidFill>
                            <a:schemeClr val="dk1"/>
                          </a:solidFill>
                          <a:latin typeface="Helvetica Neue"/>
                          <a:ea typeface="Helvetica Neue"/>
                          <a:cs typeface="Helvetica Neue"/>
                          <a:sym typeface="Helvetica Neue"/>
                        </a:rPr>
                        <a:t>78,500 impressions with a reach of 19,600 unique viewers </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chemeClr val="dk1"/>
                        </a:buClr>
                        <a:buSzPts val="1100"/>
                        <a:buFont typeface="Arial"/>
                        <a:buNone/>
                      </a:pPr>
                      <a:r>
                        <a:rPr i="0" lang="en-GB" sz="900" u="none" cap="none" strike="noStrike">
                          <a:solidFill>
                            <a:schemeClr val="dk1"/>
                          </a:solidFill>
                          <a:latin typeface="Helvetica Neue"/>
                          <a:ea typeface="Helvetica Neue"/>
                          <a:cs typeface="Helvetica Neue"/>
                          <a:sym typeface="Helvetica Neue"/>
                        </a:rPr>
                        <a:t>for posters at 7 train stations and 45 bus shelters near schools</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b="1" i="1" sz="900" u="none" cap="none" strike="noStrike">
                        <a:solidFill>
                          <a:schemeClr val="dk1"/>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lt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Helvetica Neue"/>
                          <a:ea typeface="Helvetica Neue"/>
                          <a:cs typeface="Helvetica Neue"/>
                          <a:sym typeface="Helvetica Neue"/>
                        </a:rPr>
                        <a:t>36% of target audience aware</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Those who are aware mentioned feeling “told off” for not being healthier and think advice to exercise 60 minutes per day is “prescriptive”.</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marR="0" rtl="0" algn="ctr">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b="1" i="1" sz="900" u="none" cap="none" strike="noStrike">
                        <a:solidFill>
                          <a:schemeClr val="dk1"/>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lt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Government as messenger might have created a hierarchy with students, making messages “hard to stomach”. Awareness is low for out-of-home comms. </a:t>
                      </a:r>
                      <a:r>
                        <a:rPr b="0" i="0" lang="en-GB" sz="900" u="none" cap="none" strike="noStrike">
                          <a:solidFill>
                            <a:schemeClr val="dk1"/>
                          </a:solidFill>
                          <a:latin typeface="Helvetica Neue"/>
                          <a:ea typeface="Helvetica Neue"/>
                          <a:cs typeface="Helvetica Neue"/>
                          <a:sym typeface="Helvetica Neue"/>
                        </a:rPr>
                        <a:t>Influencers may be a more suitable messenger and social media would be a better channel.</a:t>
                      </a:r>
                      <a:endParaRPr b="0"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CE5CD"/>
                    </a:solidFill>
                  </a:tcPr>
                </a:tc>
              </a:tr>
              <a:tr h="1345700">
                <a:tc>
                  <a:txBody>
                    <a:bodyPr/>
                    <a:lstStyle/>
                    <a:p>
                      <a:pPr indent="0" lvl="0" marL="0" marR="0" rtl="0" algn="l">
                        <a:lnSpc>
                          <a:spcPct val="100000"/>
                        </a:lnSpc>
                        <a:spcBef>
                          <a:spcPts val="0"/>
                        </a:spcBef>
                        <a:spcAft>
                          <a:spcPts val="0"/>
                        </a:spcAft>
                        <a:buClr>
                          <a:srgbClr val="000000"/>
                        </a:buClr>
                        <a:buSzPts val="900"/>
                        <a:buFont typeface="Arial"/>
                        <a:buNone/>
                      </a:pPr>
                      <a:r>
                        <a:rPr b="1" i="0" lang="en-GB" sz="900" u="none" cap="none" strike="noStrike">
                          <a:solidFill>
                            <a:schemeClr val="dk1"/>
                          </a:solidFill>
                          <a:latin typeface="Helvetica Neue"/>
                          <a:ea typeface="Helvetica Neue"/>
                          <a:cs typeface="Helvetica Neue"/>
                          <a:sym typeface="Helvetica Neue"/>
                        </a:rPr>
                        <a:t>Wave 2: 17 to 31 Jul</a:t>
                      </a:r>
                      <a:endParaRPr b="1"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900" u="none" cap="none" strike="noStrike">
                          <a:solidFill>
                            <a:schemeClr val="dk1"/>
                          </a:solidFill>
                          <a:latin typeface="Helvetica Neue"/>
                          <a:ea typeface="Helvetica Neue"/>
                          <a:cs typeface="Helvetica Neue"/>
                          <a:sym typeface="Helvetica Neue"/>
                        </a:rPr>
                        <a:t>3 Instagram reels advice led by 3 lifestyle influencers. </a:t>
                      </a:r>
                      <a:r>
                        <a:rPr i="0" lang="en-GB" sz="900" u="none" cap="none" strike="noStrike">
                          <a:solidFill>
                            <a:schemeClr val="dk1"/>
                          </a:solidFill>
                          <a:latin typeface="Helvetica Neue"/>
                          <a:ea typeface="Helvetica Neue"/>
                          <a:cs typeface="Helvetica Neue"/>
                          <a:sym typeface="Helvetica Neue"/>
                        </a:rPr>
                        <a:t>New tagline tweaked “Fuel Your New School Year”.</a:t>
                      </a:r>
                      <a:endParaRPr b="1"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b="1" lang="en-GB" sz="3200" u="none" cap="none" strike="noStrike">
                          <a:solidFill>
                            <a:schemeClr val="dk2"/>
                          </a:solidFill>
                          <a:latin typeface="Helvetica Neue"/>
                          <a:ea typeface="Helvetica Neue"/>
                          <a:cs typeface="Helvetica Neue"/>
                          <a:sym typeface="Helvetica Neue"/>
                        </a:rPr>
                        <a:t>→</a:t>
                      </a:r>
                      <a:endParaRPr sz="900" u="none" cap="none" strike="noStrike">
                        <a:solidFill>
                          <a:schemeClr val="dk2"/>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t/>
                      </a:r>
                      <a:endParaRPr b="1" i="1" sz="900" u="none" cap="none" strike="noStrike">
                        <a:solidFill>
                          <a:schemeClr val="dk1"/>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Helvetica Neue"/>
                          <a:ea typeface="Helvetica Neue"/>
                          <a:cs typeface="Helvetica Neue"/>
                          <a:sym typeface="Helvetica Neue"/>
                        </a:rPr>
                        <a:t>420,000 impressions with a reach of 125,000 unique views </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Average 140,000 impressions and 41,700 users per reel. </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marR="0" rtl="0" algn="l">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sz="900" u="none" cap="none" strike="noStrike">
                        <a:solidFill>
                          <a:schemeClr val="dk2"/>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900"/>
                        <a:buFont typeface="Arial"/>
                        <a:buNone/>
                      </a:pPr>
                      <a:r>
                        <a:t/>
                      </a:r>
                      <a:endParaRPr b="1" i="1" sz="900" u="none" cap="none" strike="noStrike">
                        <a:solidFill>
                          <a:schemeClr val="dk1"/>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Helvetica Neue"/>
                          <a:ea typeface="Helvetica Neue"/>
                          <a:cs typeface="Helvetica Neue"/>
                          <a:sym typeface="Helvetica Neue"/>
                        </a:rPr>
                        <a:t>15% view through rate</a:t>
                      </a:r>
                      <a:endParaRPr b="1" i="0" sz="1000" u="none" cap="none" strike="noStrike">
                        <a:solidFill>
                          <a:schemeClr val="dk1"/>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Helvetica Neue"/>
                          <a:ea typeface="Helvetica Neue"/>
                          <a:cs typeface="Helvetica Neue"/>
                          <a:sym typeface="Helvetica Neue"/>
                        </a:rPr>
                        <a:t>61% of comments were positive</a:t>
                      </a:r>
                      <a:endParaRPr/>
                    </a:p>
                    <a:p>
                      <a:pPr indent="0" lvl="0" marL="0" marR="0" rtl="0" algn="ctr">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Comments: “feeling part of a movement” when joining influencers. Some want more advice on meat substitutes like non-meat burgers. </a:t>
                      </a:r>
                      <a:endParaRPr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9DAF8"/>
                    </a:solidFill>
                  </a:tcPr>
                </a:tc>
                <a:tc>
                  <a:txBody>
                    <a:bodyPr/>
                    <a:lstStyle/>
                    <a:p>
                      <a:pPr indent="0" lvl="0" marL="0" marR="0" rtl="0" algn="l">
                        <a:lnSpc>
                          <a:spcPct val="100000"/>
                        </a:lnSpc>
                        <a:spcBef>
                          <a:spcPts val="0"/>
                        </a:spcBef>
                        <a:spcAft>
                          <a:spcPts val="0"/>
                        </a:spcAft>
                        <a:buClr>
                          <a:srgbClr val="000000"/>
                        </a:buClr>
                        <a:buSzPts val="3200"/>
                        <a:buFont typeface="Arial"/>
                        <a:buNone/>
                      </a:pPr>
                      <a:r>
                        <a:rPr b="1" lang="en-GB" sz="3200" u="none" cap="none" strike="noStrike">
                          <a:solidFill>
                            <a:schemeClr val="dk2"/>
                          </a:solidFill>
                          <a:latin typeface="Helvetica Neue"/>
                          <a:ea typeface="Helvetica Neue"/>
                          <a:cs typeface="Helvetica Neue"/>
                          <a:sym typeface="Helvetica Neue"/>
                        </a:rPr>
                        <a:t>→</a:t>
                      </a:r>
                      <a:endParaRPr sz="9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t/>
                      </a:r>
                      <a:endParaRPr b="1" i="1" sz="900" u="none" cap="none" strike="noStrike">
                        <a:solidFill>
                          <a:schemeClr val="dk1"/>
                        </a:solidFill>
                        <a:latin typeface="Helvetica Neue"/>
                        <a:ea typeface="Helvetica Neue"/>
                        <a:cs typeface="Helvetica Neue"/>
                        <a:sym typeface="Helvetica Neue"/>
                      </a:endParaRPr>
                    </a:p>
                  </a:txBody>
                  <a:tcPr marT="0" marB="0" marR="0" marL="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Audience more positive about message from influencers compared to previous government led advice. </a:t>
                      </a:r>
                      <a:endParaRPr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t/>
                      </a:r>
                      <a:endParaRPr i="0" sz="9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i="0" lang="en-GB" sz="900" u="none" cap="none" strike="noStrike">
                          <a:solidFill>
                            <a:schemeClr val="dk1"/>
                          </a:solidFill>
                          <a:latin typeface="Helvetica Neue"/>
                          <a:ea typeface="Helvetica Neue"/>
                          <a:cs typeface="Helvetica Neue"/>
                          <a:sym typeface="Helvetica Neue"/>
                        </a:rPr>
                        <a:t>Next comms wave will include directing viewers to website that responds to queries specific to </a:t>
                      </a:r>
                      <a:r>
                        <a:rPr b="0" i="0" lang="en-GB" sz="900" u="none" cap="none" strike="noStrike">
                          <a:solidFill>
                            <a:schemeClr val="dk1"/>
                          </a:solidFill>
                          <a:latin typeface="Helvetica Neue"/>
                          <a:ea typeface="Helvetica Neue"/>
                          <a:cs typeface="Helvetica Neue"/>
                          <a:sym typeface="Helvetica Neue"/>
                        </a:rPr>
                        <a:t>different dietary requirements. </a:t>
                      </a:r>
                      <a:endParaRPr b="0" i="0" sz="900" u="none" cap="none" strike="noStrike">
                        <a:solidFill>
                          <a:schemeClr val="dk1"/>
                        </a:solidFill>
                        <a:latin typeface="Helvetica Neue"/>
                        <a:ea typeface="Helvetica Neue"/>
                        <a:cs typeface="Helvetica Neue"/>
                        <a:sym typeface="Helvetica Neue"/>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CE5CD"/>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63"/>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p63"/>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195" name="Google Shape;195;p63"/>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Outputs </a:t>
            </a:r>
            <a:endParaRPr b="1" i="0" sz="2100" u="none" cap="none" strike="noStrike">
              <a:solidFill>
                <a:schemeClr val="lt1"/>
              </a:solidFill>
              <a:latin typeface="Helvetica Neue"/>
              <a:ea typeface="Helvetica Neue"/>
              <a:cs typeface="Helvetica Neue"/>
              <a:sym typeface="Helvetica Neue"/>
            </a:endParaRPr>
          </a:p>
        </p:txBody>
      </p:sp>
      <p:sp>
        <p:nvSpPr>
          <p:cNvPr id="196" name="Google Shape;196;p63"/>
          <p:cNvSpPr/>
          <p:nvPr/>
        </p:nvSpPr>
        <p:spPr>
          <a:xfrm>
            <a:off x="132675" y="665550"/>
            <a:ext cx="2746200" cy="4325700"/>
          </a:xfrm>
          <a:prstGeom prst="roundRect">
            <a:avLst>
              <a:gd fmla="val 2957"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Helvetica Neue"/>
                <a:ea typeface="Helvetica Neue"/>
                <a:cs typeface="Helvetica Neue"/>
                <a:sym typeface="Helvetica Neue"/>
              </a:rPr>
              <a:t>Summary of what was delivered </a:t>
            </a:r>
            <a:endParaRPr b="1" i="0" sz="14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[How successfully your communication activity reached your target audience]</a:t>
            </a:r>
            <a:endParaRPr b="0" i="0" sz="1200" u="none" cap="none" strike="noStrike">
              <a:solidFill>
                <a:schemeClr val="dk1"/>
              </a:solidFill>
              <a:latin typeface="Helvetica Neue"/>
              <a:ea typeface="Helvetica Neue"/>
              <a:cs typeface="Helvetica Neue"/>
              <a:sym typeface="Helvetica Neue"/>
            </a:endParaRPr>
          </a:p>
        </p:txBody>
      </p:sp>
      <p:sp>
        <p:nvSpPr>
          <p:cNvPr id="197" name="Google Shape;197;p63"/>
          <p:cNvSpPr/>
          <p:nvPr/>
        </p:nvSpPr>
        <p:spPr>
          <a:xfrm>
            <a:off x="2968650" y="665550"/>
            <a:ext cx="6068400" cy="4325700"/>
          </a:xfrm>
          <a:prstGeom prst="roundRect">
            <a:avLst>
              <a:gd fmla="val 7392"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en-GB" sz="1400" u="none" cap="none" strike="noStrike">
                <a:solidFill>
                  <a:schemeClr val="dk1"/>
                </a:solidFill>
                <a:latin typeface="Helvetica Neue"/>
                <a:ea typeface="Helvetica Neue"/>
                <a:cs typeface="Helvetica Neue"/>
                <a:sym typeface="Helvetica Neue"/>
              </a:rPr>
              <a:t>[Imagery of communications, post screenshots, messaging used, engagement, event photos and any other materials] </a:t>
            </a:r>
            <a:endParaRPr b="0" i="0" sz="1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64"/>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3" name="Google Shape;203;p64"/>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204" name="Google Shape;204;p64"/>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Outcomes and impact </a:t>
            </a:r>
            <a:endParaRPr b="1" i="0" sz="2100" u="none" cap="none" strike="noStrike">
              <a:solidFill>
                <a:schemeClr val="lt1"/>
              </a:solidFill>
              <a:latin typeface="Helvetica Neue"/>
              <a:ea typeface="Helvetica Neue"/>
              <a:cs typeface="Helvetica Neue"/>
              <a:sym typeface="Helvetica Neue"/>
            </a:endParaRPr>
          </a:p>
        </p:txBody>
      </p:sp>
      <p:graphicFrame>
        <p:nvGraphicFramePr>
          <p:cNvPr id="205" name="Google Shape;205;p64"/>
          <p:cNvGraphicFramePr/>
          <p:nvPr/>
        </p:nvGraphicFramePr>
        <p:xfrm>
          <a:off x="139225" y="629473"/>
          <a:ext cx="3000000" cy="3000000"/>
        </p:xfrm>
        <a:graphic>
          <a:graphicData uri="http://schemas.openxmlformats.org/drawingml/2006/table">
            <a:tbl>
              <a:tblPr>
                <a:noFill/>
                <a:tableStyleId>{9D7184C1-C4D0-462F-80BB-3E5E71DF181F}</a:tableStyleId>
              </a:tblPr>
              <a:tblGrid>
                <a:gridCol w="2490775"/>
                <a:gridCol w="396425"/>
                <a:gridCol w="2798625"/>
                <a:gridCol w="385150"/>
                <a:gridCol w="2847900"/>
              </a:tblGrid>
              <a:tr h="713900">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rgbClr val="FFFFFF"/>
                          </a:solidFill>
                          <a:latin typeface="Helvetica Neue"/>
                          <a:ea typeface="Helvetica Neue"/>
                          <a:cs typeface="Helvetica Neue"/>
                          <a:sym typeface="Helvetica Neue"/>
                        </a:rPr>
                        <a:t>Outputs</a:t>
                      </a:r>
                      <a:endParaRPr b="1" sz="12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800"/>
                        <a:buFont typeface="Arial"/>
                        <a:buNone/>
                      </a:pPr>
                      <a:r>
                        <a:rPr i="0" lang="en-GB" sz="1200" u="none" cap="none" strike="noStrike">
                          <a:solidFill>
                            <a:srgbClr val="FFFFFF"/>
                          </a:solidFill>
                          <a:latin typeface="Helvetica Neue"/>
                          <a:ea typeface="Helvetica Neue"/>
                          <a:cs typeface="Helvetica Neue"/>
                          <a:sym typeface="Helvetica Neue"/>
                        </a:rPr>
                        <a:t>[Short summary]</a:t>
                      </a:r>
                      <a:endParaRPr i="0" sz="1200" u="none" cap="none" strike="noStrike">
                        <a:latin typeface="Helvetica Neue"/>
                        <a:ea typeface="Helvetica Neue"/>
                        <a:cs typeface="Helvetica Neue"/>
                        <a:sym typeface="Helvetica Neue"/>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69138"/>
                    </a:solidFill>
                  </a:tcPr>
                </a:tc>
                <a:tc>
                  <a:txBody>
                    <a:bodyPr/>
                    <a:lstStyle/>
                    <a:p>
                      <a:pPr indent="0" lvl="0" marL="0" marR="0" rtl="0" algn="ctr">
                        <a:lnSpc>
                          <a:spcPct val="100000"/>
                        </a:lnSpc>
                        <a:spcBef>
                          <a:spcPts val="0"/>
                        </a:spcBef>
                        <a:spcAft>
                          <a:spcPts val="0"/>
                        </a:spcAft>
                        <a:buClr>
                          <a:srgbClr val="000000"/>
                        </a:buClr>
                        <a:buSzPts val="3000"/>
                        <a:buFont typeface="Arial"/>
                        <a:buNone/>
                      </a:pPr>
                      <a:r>
                        <a:rPr b="1" i="0" lang="en-GB" sz="3200" u="none" cap="none" strike="noStrike">
                          <a:solidFill>
                            <a:srgbClr val="000000"/>
                          </a:solidFill>
                          <a:latin typeface="Helvetica Neue"/>
                          <a:ea typeface="Helvetica Neue"/>
                          <a:cs typeface="Helvetica Neue"/>
                          <a:sym typeface="Helvetica Neue"/>
                        </a:rPr>
                        <a:t>→</a:t>
                      </a:r>
                      <a:endParaRPr sz="1400" u="none" cap="none" strike="noStrike">
                        <a:latin typeface="Helvetica Neue"/>
                        <a:ea typeface="Helvetica Neue"/>
                        <a:cs typeface="Helvetica Neue"/>
                        <a:sym typeface="Helvetica Neue"/>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rgbClr val="FFFFFF"/>
                          </a:solidFill>
                          <a:latin typeface="Helvetica Neue"/>
                          <a:ea typeface="Helvetica Neue"/>
                          <a:cs typeface="Helvetica Neue"/>
                          <a:sym typeface="Helvetica Neue"/>
                        </a:rPr>
                        <a:t>Outtakes</a:t>
                      </a:r>
                      <a:endParaRPr b="1" sz="12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100"/>
                        <a:buFont typeface="Arial"/>
                        <a:buNone/>
                      </a:pPr>
                      <a:r>
                        <a:rPr i="0" lang="en-GB" sz="1200" u="none" cap="none" strike="noStrike">
                          <a:solidFill>
                            <a:srgbClr val="FFFFFF"/>
                          </a:solidFill>
                          <a:latin typeface="Helvetica Neue"/>
                          <a:ea typeface="Helvetica Neue"/>
                          <a:cs typeface="Helvetica Neue"/>
                          <a:sym typeface="Helvetica Neue"/>
                        </a:rPr>
                        <a:t>[Short summary] </a:t>
                      </a:r>
                      <a:endParaRPr b="1" i="0" sz="1200" u="sng" cap="none" strike="noStrike">
                        <a:solidFill>
                          <a:srgbClr val="FFFFFF"/>
                        </a:solidFill>
                        <a:latin typeface="Helvetica Neue"/>
                        <a:ea typeface="Helvetica Neue"/>
                        <a:cs typeface="Helvetica Neue"/>
                        <a:sym typeface="Helvetica Neue"/>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69138"/>
                    </a:solidFill>
                  </a:tcPr>
                </a:tc>
                <a:tc>
                  <a:txBody>
                    <a:bodyPr/>
                    <a:lstStyle/>
                    <a:p>
                      <a:pPr indent="0" lvl="0" marL="0" marR="0" rtl="0" algn="ctr">
                        <a:lnSpc>
                          <a:spcPct val="100000"/>
                        </a:lnSpc>
                        <a:spcBef>
                          <a:spcPts val="0"/>
                        </a:spcBef>
                        <a:spcAft>
                          <a:spcPts val="0"/>
                        </a:spcAft>
                        <a:buClr>
                          <a:srgbClr val="000000"/>
                        </a:buClr>
                        <a:buSzPts val="3000"/>
                        <a:buFont typeface="Arial"/>
                        <a:buNone/>
                      </a:pPr>
                      <a:r>
                        <a:rPr b="1" i="0" lang="en-GB" sz="3200" u="none" cap="none" strike="noStrike">
                          <a:solidFill>
                            <a:srgbClr val="000000"/>
                          </a:solidFill>
                          <a:latin typeface="Helvetica Neue"/>
                          <a:ea typeface="Helvetica Neue"/>
                          <a:cs typeface="Helvetica Neue"/>
                          <a:sym typeface="Helvetica Neue"/>
                        </a:rPr>
                        <a:t>→</a:t>
                      </a:r>
                      <a:endParaRPr sz="1400" u="none" cap="none" strike="noStrike">
                        <a:latin typeface="Helvetica Neue"/>
                        <a:ea typeface="Helvetica Neue"/>
                        <a:cs typeface="Helvetica Neue"/>
                        <a:sym typeface="Helvetica Neue"/>
                      </a:endParaRPr>
                    </a:p>
                  </a:txBody>
                  <a:tcPr marT="91425" marB="91425" marR="91425" marL="91425"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solidFill>
                            <a:srgbClr val="FFFFFF"/>
                          </a:solidFill>
                          <a:latin typeface="Helvetica Neue"/>
                          <a:ea typeface="Helvetica Neue"/>
                          <a:cs typeface="Helvetica Neue"/>
                          <a:sym typeface="Helvetica Neue"/>
                        </a:rPr>
                        <a:t>Outcomes</a:t>
                      </a:r>
                      <a:endParaRPr b="1" sz="1200" u="none" cap="none" strike="noStrike">
                        <a:solidFill>
                          <a:srgbClr val="FFFFFF"/>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100"/>
                        <a:buFont typeface="Arial"/>
                        <a:buNone/>
                      </a:pPr>
                      <a:r>
                        <a:rPr i="0" lang="en-GB" sz="1200" u="none" cap="none" strike="noStrike">
                          <a:solidFill>
                            <a:srgbClr val="FFFFFF"/>
                          </a:solidFill>
                          <a:latin typeface="Helvetica Neue"/>
                          <a:ea typeface="Helvetica Neue"/>
                          <a:cs typeface="Helvetica Neue"/>
                          <a:sym typeface="Helvetica Neue"/>
                        </a:rPr>
                        <a:t>[Short summary of how outputs and outtakes have influenced outcomes] </a:t>
                      </a:r>
                      <a:endParaRPr b="1" i="0" sz="1200" u="sng" cap="none" strike="noStrike">
                        <a:solidFill>
                          <a:srgbClr val="FFFFFF"/>
                        </a:solidFill>
                        <a:latin typeface="Helvetica Neue"/>
                        <a:ea typeface="Helvetica Neue"/>
                        <a:cs typeface="Helvetica Neue"/>
                        <a:sym typeface="Helvetica Neue"/>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69138"/>
                    </a:solidFill>
                  </a:tcPr>
                </a:tc>
              </a:tr>
            </a:tbl>
          </a:graphicData>
        </a:graphic>
      </p:graphicFrame>
      <p:sp>
        <p:nvSpPr>
          <p:cNvPr id="206" name="Google Shape;206;p64"/>
          <p:cNvSpPr/>
          <p:nvPr/>
        </p:nvSpPr>
        <p:spPr>
          <a:xfrm>
            <a:off x="122825" y="1409075"/>
            <a:ext cx="4245300" cy="3612300"/>
          </a:xfrm>
          <a:prstGeom prst="roundRect">
            <a:avLst>
              <a:gd fmla="val 4126" name="adj"/>
            </a:avLst>
          </a:prstGeom>
          <a:no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Scoring and evaluation (OASIS)</a:t>
            </a:r>
            <a:endParaRPr b="1" i="0" sz="1400" u="none" cap="none" strike="noStrike">
              <a:solidFill>
                <a:srgbClr val="000000"/>
              </a:solidFill>
              <a:latin typeface="Helvetica Neue"/>
              <a:ea typeface="Helvetica Neue"/>
              <a:cs typeface="Helvetica Neue"/>
              <a:sym typeface="Helvetica Neue"/>
            </a:endParaRPr>
          </a:p>
        </p:txBody>
      </p:sp>
      <p:sp>
        <p:nvSpPr>
          <p:cNvPr id="207" name="Google Shape;207;p64"/>
          <p:cNvSpPr/>
          <p:nvPr/>
        </p:nvSpPr>
        <p:spPr>
          <a:xfrm>
            <a:off x="4440200" y="3193975"/>
            <a:ext cx="4617900" cy="1827300"/>
          </a:xfrm>
          <a:prstGeom prst="roundRect">
            <a:avLst>
              <a:gd fmla="val 7462" name="adj"/>
            </a:avLst>
          </a:prstGeom>
          <a:solidFill>
            <a:srgbClr val="FCE5CD"/>
          </a:solid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Helvetica Neue"/>
                <a:ea typeface="Helvetica Neue"/>
                <a:cs typeface="Helvetica Neue"/>
                <a:sym typeface="Helvetica Neue"/>
              </a:rPr>
              <a:t>Impact on communications and policy objectives </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900"/>
              <a:buFont typeface="Arial"/>
              <a:buNone/>
            </a:pPr>
            <a:r>
              <a:rPr b="0" i="0" lang="en-GB" sz="1000" u="none" cap="none" strike="noStrike">
                <a:solidFill>
                  <a:srgbClr val="000000"/>
                </a:solidFill>
                <a:latin typeface="Helvetica Neue"/>
                <a:ea typeface="Helvetica Neue"/>
                <a:cs typeface="Helvetica Neue"/>
                <a:sym typeface="Helvetica Neue"/>
              </a:rPr>
              <a:t>Outline how your communications might have: </a:t>
            </a:r>
            <a:endParaRPr b="0" i="0" sz="1000" u="none" cap="none" strike="noStrike">
              <a:solidFill>
                <a:srgbClr val="000000"/>
              </a:solidFill>
              <a:latin typeface="Helvetica Neue"/>
              <a:ea typeface="Helvetica Neue"/>
              <a:cs typeface="Helvetica Neue"/>
              <a:sym typeface="Helvetica Neue"/>
            </a:endParaRPr>
          </a:p>
          <a:p>
            <a:pPr indent="-285750" lvl="0" marL="457200" marR="0" rtl="0" algn="l">
              <a:lnSpc>
                <a:spcPct val="100000"/>
              </a:lnSpc>
              <a:spcBef>
                <a:spcPts val="0"/>
              </a:spcBef>
              <a:spcAft>
                <a:spcPts val="0"/>
              </a:spcAft>
              <a:buClr>
                <a:srgbClr val="000000"/>
              </a:buClr>
              <a:buSzPts val="900"/>
              <a:buFont typeface="Proxima Nova"/>
              <a:buChar char="●"/>
            </a:pPr>
            <a:r>
              <a:rPr b="0" i="0" lang="en-GB" sz="1000" u="none" cap="none" strike="noStrike">
                <a:solidFill>
                  <a:srgbClr val="000000"/>
                </a:solidFill>
                <a:latin typeface="Helvetica Neue"/>
                <a:ea typeface="Helvetica Neue"/>
                <a:cs typeface="Helvetica Neue"/>
                <a:sym typeface="Helvetica Neue"/>
              </a:rPr>
              <a:t>Contributed to your communications objectives through addressing audience awareness, attitudes and, or behavioural barriers or changing behaviours</a:t>
            </a:r>
            <a:endParaRPr b="0" i="0" sz="1000" u="none" cap="none" strike="noStrike">
              <a:solidFill>
                <a:srgbClr val="000000"/>
              </a:solidFill>
              <a:latin typeface="Helvetica Neue"/>
              <a:ea typeface="Helvetica Neue"/>
              <a:cs typeface="Helvetica Neue"/>
              <a:sym typeface="Helvetica Neue"/>
            </a:endParaRPr>
          </a:p>
          <a:p>
            <a:pPr indent="-285750" lvl="0" marL="457200" marR="0" rtl="0" algn="l">
              <a:lnSpc>
                <a:spcPct val="100000"/>
              </a:lnSpc>
              <a:spcBef>
                <a:spcPts val="0"/>
              </a:spcBef>
              <a:spcAft>
                <a:spcPts val="0"/>
              </a:spcAft>
              <a:buClr>
                <a:srgbClr val="000000"/>
              </a:buClr>
              <a:buSzPts val="900"/>
              <a:buFont typeface="Proxima Nova"/>
              <a:buChar char="●"/>
            </a:pPr>
            <a:r>
              <a:rPr b="0" i="0" lang="en-GB" sz="1000" u="none" cap="none" strike="noStrike">
                <a:solidFill>
                  <a:srgbClr val="000000"/>
                </a:solidFill>
                <a:latin typeface="Helvetica Neue"/>
                <a:ea typeface="Helvetica Neue"/>
                <a:cs typeface="Helvetica Neue"/>
                <a:sym typeface="Helvetica Neue"/>
              </a:rPr>
              <a:t>Supported delivery of a specific policy</a:t>
            </a:r>
            <a:endParaRPr b="0" i="0" sz="1000" u="none" cap="none" strike="noStrike">
              <a:solidFill>
                <a:srgbClr val="000000"/>
              </a:solidFill>
              <a:latin typeface="Helvetica Neue"/>
              <a:ea typeface="Helvetica Neue"/>
              <a:cs typeface="Helvetica Neue"/>
              <a:sym typeface="Helvetica Neue"/>
            </a:endParaRPr>
          </a:p>
          <a:p>
            <a:pPr indent="-285750" lvl="0" marL="457200" marR="0" rtl="0" algn="l">
              <a:lnSpc>
                <a:spcPct val="100000"/>
              </a:lnSpc>
              <a:spcBef>
                <a:spcPts val="0"/>
              </a:spcBef>
              <a:spcAft>
                <a:spcPts val="0"/>
              </a:spcAft>
              <a:buClr>
                <a:srgbClr val="000000"/>
              </a:buClr>
              <a:buSzPts val="900"/>
              <a:buFont typeface="Proxima Nova"/>
              <a:buChar char="●"/>
            </a:pPr>
            <a:r>
              <a:rPr b="0" i="0" lang="en-GB" sz="1000" u="none" cap="none" strike="noStrike">
                <a:solidFill>
                  <a:srgbClr val="000000"/>
                </a:solidFill>
                <a:latin typeface="Helvetica Neue"/>
                <a:ea typeface="Helvetica Neue"/>
                <a:cs typeface="Helvetica Neue"/>
                <a:sym typeface="Helvetica Neue"/>
              </a:rPr>
              <a:t>Served as the backdrop and branding or built reputation to enable the success of a wider campaign</a:t>
            </a:r>
            <a:endParaRPr b="0" i="0" sz="1000" u="none" cap="none" strike="noStrike">
              <a:solidFill>
                <a:srgbClr val="000000"/>
              </a:solidFill>
              <a:latin typeface="Helvetica Neue"/>
              <a:ea typeface="Helvetica Neue"/>
              <a:cs typeface="Helvetica Neue"/>
              <a:sym typeface="Helvetica Neue"/>
            </a:endParaRPr>
          </a:p>
          <a:p>
            <a:pPr indent="-285750" lvl="0" marL="457200" marR="0" rtl="0" algn="l">
              <a:lnSpc>
                <a:spcPct val="100000"/>
              </a:lnSpc>
              <a:spcBef>
                <a:spcPts val="0"/>
              </a:spcBef>
              <a:spcAft>
                <a:spcPts val="0"/>
              </a:spcAft>
              <a:buClr>
                <a:srgbClr val="000000"/>
              </a:buClr>
              <a:buSzPts val="900"/>
              <a:buFont typeface="Proxima Nova"/>
              <a:buChar char="●"/>
            </a:pPr>
            <a:r>
              <a:rPr b="0" i="0" lang="en-GB" sz="1000" u="none" cap="none" strike="noStrike">
                <a:solidFill>
                  <a:srgbClr val="000000"/>
                </a:solidFill>
                <a:latin typeface="Helvetica Neue"/>
                <a:ea typeface="Helvetica Neue"/>
                <a:cs typeface="Helvetica Neue"/>
                <a:sym typeface="Helvetica Neue"/>
              </a:rPr>
              <a:t>Contributed to any wider organisational aspirations</a:t>
            </a:r>
            <a:endParaRPr b="0" i="0" sz="1000" u="none" cap="none" strike="noStrike">
              <a:solidFill>
                <a:srgbClr val="000000"/>
              </a:solidFill>
              <a:latin typeface="Helvetica Neue"/>
              <a:ea typeface="Helvetica Neue"/>
              <a:cs typeface="Helvetica Neue"/>
              <a:sym typeface="Helvetica Neue"/>
            </a:endParaRPr>
          </a:p>
          <a:p>
            <a:pPr indent="-285750" lvl="0" marL="457200" marR="0" rtl="0" algn="l">
              <a:lnSpc>
                <a:spcPct val="100000"/>
              </a:lnSpc>
              <a:spcBef>
                <a:spcPts val="0"/>
              </a:spcBef>
              <a:spcAft>
                <a:spcPts val="0"/>
              </a:spcAft>
              <a:buClr>
                <a:srgbClr val="000000"/>
              </a:buClr>
              <a:buSzPts val="900"/>
              <a:buFont typeface="Proxima Nova"/>
              <a:buChar char="●"/>
            </a:pPr>
            <a:r>
              <a:rPr b="0" i="0" lang="en-GB" sz="1000" u="none" cap="none" strike="noStrike">
                <a:solidFill>
                  <a:srgbClr val="000000"/>
                </a:solidFill>
                <a:latin typeface="Helvetica Neue"/>
                <a:ea typeface="Helvetica Neue"/>
                <a:cs typeface="Helvetica Neue"/>
                <a:sym typeface="Helvetica Neue"/>
              </a:rPr>
              <a:t>Consider money spent vs outcomes reached </a:t>
            </a:r>
            <a:endParaRPr b="0" i="0" sz="1000" u="none" cap="none" strike="noStrike">
              <a:solidFill>
                <a:srgbClr val="000000"/>
              </a:solidFill>
              <a:latin typeface="Helvetica Neue"/>
              <a:ea typeface="Helvetica Neue"/>
              <a:cs typeface="Helvetica Neue"/>
              <a:sym typeface="Helvetica Neue"/>
            </a:endParaRPr>
          </a:p>
        </p:txBody>
      </p:sp>
      <p:sp>
        <p:nvSpPr>
          <p:cNvPr id="208" name="Google Shape;208;p64"/>
          <p:cNvSpPr/>
          <p:nvPr/>
        </p:nvSpPr>
        <p:spPr>
          <a:xfrm>
            <a:off x="4440277" y="1409068"/>
            <a:ext cx="4617900" cy="1736803"/>
          </a:xfrm>
          <a:prstGeom prst="roundRect">
            <a:avLst>
              <a:gd fmla="val 7462" name="adj"/>
            </a:avLst>
          </a:prstGeom>
          <a:solidFill>
            <a:srgbClr val="C9DAF8"/>
          </a:solid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GB" sz="1200" u="none" cap="none" strike="noStrike">
                <a:solidFill>
                  <a:schemeClr val="dk1"/>
                </a:solidFill>
                <a:latin typeface="Helvetica Neue"/>
                <a:ea typeface="Helvetica Neue"/>
                <a:cs typeface="Helvetica Neue"/>
                <a:sym typeface="Helvetica Neue"/>
              </a:rPr>
              <a:t>Outcomes</a:t>
            </a:r>
            <a:r>
              <a:rPr b="1" i="0" lang="en-GB" sz="1200" u="sng" cap="none" strike="noStrike">
                <a:solidFill>
                  <a:schemeClr val="dk1"/>
                </a:solidFill>
                <a:latin typeface="Helvetica Neue"/>
                <a:ea typeface="Helvetica Neue"/>
                <a:cs typeface="Helvetica Neue"/>
                <a:sym typeface="Helvetica Neue"/>
              </a:rPr>
              <a:t> </a:t>
            </a:r>
            <a:endParaRPr b="1" i="0" sz="1200" u="sng"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chemeClr val="dk1"/>
              </a:buClr>
              <a:buSzPts val="1100"/>
              <a:buFont typeface="Arial"/>
              <a:buNone/>
            </a:pPr>
            <a:r>
              <a:rPr b="1" i="0" lang="en-GB" sz="1000" u="none" cap="none" strike="noStrike">
                <a:solidFill>
                  <a:schemeClr val="dk1"/>
                </a:solidFill>
                <a:latin typeface="Helvetica Neue"/>
                <a:ea typeface="Helvetica Neue"/>
                <a:cs typeface="Helvetica Neue"/>
                <a:sym typeface="Helvetica Neue"/>
              </a:rPr>
              <a:t>(Barriers to behaviour change reduced and behaviour change observed)</a:t>
            </a:r>
            <a:endParaRPr b="1" i="0" sz="10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800"/>
              <a:buFont typeface="Arial"/>
              <a:buNone/>
            </a:pPr>
            <a:r>
              <a:t/>
            </a:r>
            <a:endParaRPr b="0" i="1" sz="800" u="none" cap="none" strike="noStrike">
              <a:solidFill>
                <a:srgbClr val="000000"/>
              </a:solidFill>
              <a:latin typeface="Helvetica Neue"/>
              <a:ea typeface="Helvetica Neue"/>
              <a:cs typeface="Helvetica Neue"/>
              <a:sym typeface="Helvetica Neue"/>
            </a:endParaRPr>
          </a:p>
          <a:p>
            <a:pPr indent="-147149" lvl="0" marL="179999" marR="0" rtl="0" algn="l">
              <a:lnSpc>
                <a:spcPct val="100000"/>
              </a:lnSpc>
              <a:spcBef>
                <a:spcPts val="0"/>
              </a:spcBef>
              <a:spcAft>
                <a:spcPts val="0"/>
              </a:spcAft>
              <a:buClr>
                <a:schemeClr val="dk1"/>
              </a:buClr>
              <a:buSzPts val="900"/>
              <a:buFont typeface="Proxima Nova"/>
              <a:buAutoNum type="arabicPeriod"/>
            </a:pPr>
            <a:r>
              <a:rPr b="0" i="0" lang="en-GB" sz="1000" u="none" cap="none" strike="noStrike">
                <a:solidFill>
                  <a:schemeClr val="dk1"/>
                </a:solidFill>
                <a:latin typeface="Helvetica Neue"/>
                <a:ea typeface="Helvetica Neue"/>
                <a:cs typeface="Helvetica Neue"/>
                <a:sym typeface="Helvetica Neue"/>
              </a:rPr>
              <a:t>Consider how barriers to behaviour change have been reduced. </a:t>
            </a:r>
            <a:endParaRPr b="0" i="0" sz="1000" u="none" cap="none" strike="noStrike">
              <a:solidFill>
                <a:schemeClr val="dk1"/>
              </a:solidFill>
              <a:latin typeface="Helvetica Neue"/>
              <a:ea typeface="Helvetica Neue"/>
              <a:cs typeface="Helvetica Neue"/>
              <a:sym typeface="Helvetica Neue"/>
            </a:endParaRPr>
          </a:p>
          <a:p>
            <a:pPr indent="-147149" lvl="0" marL="179999" marR="0" rtl="0" algn="l">
              <a:lnSpc>
                <a:spcPct val="100000"/>
              </a:lnSpc>
              <a:spcBef>
                <a:spcPts val="0"/>
              </a:spcBef>
              <a:spcAft>
                <a:spcPts val="0"/>
              </a:spcAft>
              <a:buClr>
                <a:schemeClr val="dk1"/>
              </a:buClr>
              <a:buSzPts val="900"/>
              <a:buFont typeface="Proxima Nova"/>
              <a:buAutoNum type="arabicPeriod"/>
            </a:pPr>
            <a:r>
              <a:rPr b="0" i="0" lang="en-GB" sz="1000" u="none" cap="none" strike="noStrike">
                <a:solidFill>
                  <a:schemeClr val="dk1"/>
                </a:solidFill>
                <a:latin typeface="Helvetica Neue"/>
                <a:ea typeface="Helvetica Neue"/>
                <a:cs typeface="Helvetica Neue"/>
                <a:sym typeface="Helvetica Neue"/>
              </a:rPr>
              <a:t>If possible, also highlight what actual behaviour change you have observed. </a:t>
            </a:r>
            <a:endParaRPr b="0" i="0" sz="1000" u="none" cap="none" strike="noStrike">
              <a:solidFill>
                <a:schemeClr val="dk1"/>
              </a:solidFill>
              <a:latin typeface="Helvetica Neue"/>
              <a:ea typeface="Helvetica Neue"/>
              <a:cs typeface="Helvetica Neue"/>
              <a:sym typeface="Helvetica Neue"/>
            </a:endParaRPr>
          </a:p>
          <a:p>
            <a:pPr indent="-147149" lvl="0" marL="179999" marR="0" rtl="0" algn="l">
              <a:lnSpc>
                <a:spcPct val="100000"/>
              </a:lnSpc>
              <a:spcBef>
                <a:spcPts val="0"/>
              </a:spcBef>
              <a:spcAft>
                <a:spcPts val="0"/>
              </a:spcAft>
              <a:buClr>
                <a:schemeClr val="dk1"/>
              </a:buClr>
              <a:buSzPts val="900"/>
              <a:buFont typeface="Proxima Nova"/>
              <a:buAutoNum type="arabicPeriod"/>
            </a:pPr>
            <a:r>
              <a:rPr b="0" i="0" lang="en-GB" sz="1000" u="none" cap="none" strike="noStrike">
                <a:solidFill>
                  <a:schemeClr val="dk1"/>
                </a:solidFill>
                <a:latin typeface="Helvetica Neue"/>
                <a:ea typeface="Helvetica Neue"/>
                <a:cs typeface="Helvetica Neue"/>
                <a:sym typeface="Helvetica Neue"/>
              </a:rPr>
              <a:t>Discuss any contextual factors (events, seasons effects) that may influence outcomes.</a:t>
            </a:r>
            <a:endParaRPr b="0" i="0" sz="10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rgbClr val="000000"/>
                </a:solidFill>
                <a:latin typeface="Helvetica Neue"/>
                <a:ea typeface="Helvetica Neue"/>
                <a:cs typeface="Helvetica Neue"/>
                <a:sym typeface="Helvetica Neue"/>
              </a:rPr>
              <a:t>The </a:t>
            </a:r>
            <a:r>
              <a:rPr b="0" i="0" lang="en-GB" sz="1000" u="sng" cap="none" strike="noStrike">
                <a:solidFill>
                  <a:schemeClr val="dk1"/>
                </a:solidFill>
                <a:latin typeface="Helvetica Neue"/>
                <a:ea typeface="Helvetica Neue"/>
                <a:cs typeface="Helvetica Neue"/>
                <a:sym typeface="Helvetica Neue"/>
                <a:hlinkClick r:id="rId3">
                  <a:extLst>
                    <a:ext uri="{A12FA001-AC4F-418D-AE19-62706E023703}">
                      <ahyp:hlinkClr val="tx"/>
                    </a:ext>
                  </a:extLst>
                </a:hlinkClick>
              </a:rPr>
              <a:t>low/no-cost evaluation guidance</a:t>
            </a:r>
            <a:r>
              <a:rPr b="0" i="0" lang="en-GB" sz="1000" u="sng" cap="none" strike="noStrike">
                <a:solidFill>
                  <a:schemeClr val="dk1"/>
                </a:solidFill>
                <a:latin typeface="Helvetica Neue"/>
                <a:ea typeface="Helvetica Neue"/>
                <a:cs typeface="Helvetica Neue"/>
                <a:sym typeface="Helvetica Neue"/>
              </a:rPr>
              <a:t> </a:t>
            </a:r>
            <a:r>
              <a:rPr b="0" i="0" lang="en-GB" sz="1000" u="none" cap="none" strike="noStrike">
                <a:solidFill>
                  <a:srgbClr val="000000"/>
                </a:solidFill>
                <a:latin typeface="Helvetica Neue"/>
                <a:ea typeface="Helvetica Neue"/>
                <a:cs typeface="Helvetica Neue"/>
                <a:sym typeface="Helvetica Neue"/>
              </a:rPr>
              <a:t>shows a worked example of COM-B </a:t>
            </a:r>
            <a:endParaRPr b="0" i="0" sz="1000" u="none" cap="none" strike="noStrike">
              <a:solidFill>
                <a:srgbClr val="000000"/>
              </a:solidFill>
              <a:latin typeface="Helvetica Neue"/>
              <a:ea typeface="Helvetica Neue"/>
              <a:cs typeface="Helvetica Neue"/>
              <a:sym typeface="Helvetica Neue"/>
            </a:endParaRPr>
          </a:p>
        </p:txBody>
      </p:sp>
      <p:graphicFrame>
        <p:nvGraphicFramePr>
          <p:cNvPr id="209" name="Google Shape;209;p64"/>
          <p:cNvGraphicFramePr/>
          <p:nvPr/>
        </p:nvGraphicFramePr>
        <p:xfrm>
          <a:off x="168805" y="1881740"/>
          <a:ext cx="3000000" cy="3000000"/>
        </p:xfrm>
        <a:graphic>
          <a:graphicData uri="http://schemas.openxmlformats.org/drawingml/2006/table">
            <a:tbl>
              <a:tblPr>
                <a:noFill/>
                <a:tableStyleId>{9D7184C1-C4D0-462F-80BB-3E5E71DF181F}</a:tableStyleId>
              </a:tblPr>
              <a:tblGrid>
                <a:gridCol w="2268400"/>
                <a:gridCol w="981450"/>
                <a:gridCol w="949475"/>
              </a:tblGrid>
              <a:tr h="551100">
                <a:tc>
                  <a:txBody>
                    <a:bodyPr/>
                    <a:lstStyle/>
                    <a:p>
                      <a:pPr indent="0" lvl="0" marL="0" marR="0" rtl="0" algn="l">
                        <a:lnSpc>
                          <a:spcPct val="100000"/>
                        </a:lnSpc>
                        <a:spcBef>
                          <a:spcPts val="0"/>
                        </a:spcBef>
                        <a:spcAft>
                          <a:spcPts val="0"/>
                        </a:spcAft>
                        <a:buClr>
                          <a:schemeClr val="dk1"/>
                        </a:buClr>
                        <a:buSzPts val="1100"/>
                        <a:buFont typeface="Arial"/>
                        <a:buNone/>
                      </a:pPr>
                      <a:r>
                        <a:rPr b="1" lang="en-GB" sz="1200" u="none" cap="none" strike="noStrike">
                          <a:solidFill>
                            <a:schemeClr val="dk1"/>
                          </a:solidFill>
                          <a:latin typeface="Helvetica Neue"/>
                          <a:ea typeface="Helvetica Neue"/>
                          <a:cs typeface="Helvetica Neue"/>
                          <a:sym typeface="Helvetica Neue"/>
                        </a:rPr>
                        <a:t>Metric description (averages over time)</a:t>
                      </a:r>
                      <a:endParaRPr b="1"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200" u="none" cap="none" strike="noStrike">
                          <a:solidFill>
                            <a:schemeClr val="dk1"/>
                          </a:solidFill>
                          <a:latin typeface="Helvetica Neue"/>
                          <a:ea typeface="Helvetica Neue"/>
                          <a:cs typeface="Helvetica Neue"/>
                          <a:sym typeface="Helvetica Neue"/>
                        </a:rPr>
                        <a:t>Target or benchmark </a:t>
                      </a:r>
                      <a:endParaRPr b="1"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1" lang="en-GB" sz="1200" u="none" cap="none" strike="noStrike">
                          <a:solidFill>
                            <a:schemeClr val="dk1"/>
                          </a:solidFill>
                          <a:latin typeface="Helvetica Neue"/>
                          <a:ea typeface="Helvetica Neue"/>
                          <a:cs typeface="Helvetica Neue"/>
                          <a:sym typeface="Helvetica Neue"/>
                        </a:rPr>
                        <a:t>Achieved</a:t>
                      </a:r>
                      <a:endParaRPr b="1"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22025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Metric one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2025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Metric two</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20250">
                <a:tc>
                  <a:txBody>
                    <a:bodyPr/>
                    <a:lstStyle/>
                    <a:p>
                      <a:pPr indent="0" lvl="0" marL="0" marR="0" rtl="0" algn="l">
                        <a:lnSpc>
                          <a:spcPct val="100000"/>
                        </a:lnSpc>
                        <a:spcBef>
                          <a:spcPts val="0"/>
                        </a:spcBef>
                        <a:spcAft>
                          <a:spcPts val="0"/>
                        </a:spcAft>
                        <a:buClr>
                          <a:srgbClr val="000000"/>
                        </a:buClr>
                        <a:buSzPts val="900"/>
                        <a:buFont typeface="Arial"/>
                        <a:buNone/>
                      </a:pPr>
                      <a:r>
                        <a:rPr lang="en-GB" sz="1200" u="none" cap="none" strike="noStrike">
                          <a:solidFill>
                            <a:schemeClr val="dk1"/>
                          </a:solidFill>
                          <a:latin typeface="Helvetica Neue"/>
                          <a:ea typeface="Helvetica Neue"/>
                          <a:cs typeface="Helvetica Neue"/>
                          <a:sym typeface="Helvetica Neue"/>
                        </a:rPr>
                        <a:t>Metric three</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Helvetica Neue"/>
                          <a:ea typeface="Helvetica Neue"/>
                          <a:cs typeface="Helvetica Neue"/>
                          <a:sym typeface="Helvetica Neue"/>
                        </a:rPr>
                        <a:t>??</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2025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2025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20250">
                <a:tc>
                  <a:txBody>
                    <a:bodyPr/>
                    <a:lstStyle/>
                    <a:p>
                      <a:pPr indent="0" lvl="0" marL="0" marR="0" rtl="0" algn="l">
                        <a:lnSpc>
                          <a:spcPct val="100000"/>
                        </a:lnSpc>
                        <a:spcBef>
                          <a:spcPts val="0"/>
                        </a:spcBef>
                        <a:spcAft>
                          <a:spcPts val="0"/>
                        </a:spcAft>
                        <a:buClr>
                          <a:srgbClr val="000000"/>
                        </a:buClr>
                        <a:buSzPts val="900"/>
                        <a:buFont typeface="Arial"/>
                        <a:buNone/>
                      </a:pPr>
                      <a:r>
                        <a:t/>
                      </a:r>
                      <a:endParaRPr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b="0" sz="1200" u="none" cap="none" strike="noStrike">
                        <a:solidFill>
                          <a:schemeClr val="dk1"/>
                        </a:solidFill>
                        <a:latin typeface="Helvetica Neue"/>
                        <a:ea typeface="Helvetica Neue"/>
                        <a:cs typeface="Helvetica Neue"/>
                        <a:sym typeface="Helvetica Neue"/>
                      </a:endParaRPr>
                    </a:p>
                  </a:txBody>
                  <a:tcPr marT="36000" marB="36000" marR="36000" marL="36000">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10" name="Google Shape;210;p64"/>
          <p:cNvSpPr/>
          <p:nvPr/>
        </p:nvSpPr>
        <p:spPr>
          <a:xfrm>
            <a:off x="178882" y="3952747"/>
            <a:ext cx="4124670" cy="861900"/>
          </a:xfrm>
          <a:prstGeom prst="roundRect">
            <a:avLst>
              <a:gd fmla="val 8356" name="adj"/>
            </a:avLst>
          </a:prstGeom>
          <a:solidFill>
            <a:srgbClr val="A4C2F4"/>
          </a:solidFill>
          <a:ln cap="flat" cmpd="sng" w="9525">
            <a:solidFill>
              <a:schemeClr val="dk2"/>
            </a:solidFill>
            <a:prstDash val="solid"/>
            <a:round/>
            <a:headEnd len="sm" w="sm" type="none"/>
            <a:tailEnd len="sm" w="sm" type="none"/>
          </a:ln>
        </p:spPr>
        <p:txBody>
          <a:bodyPr anchorCtr="0" anchor="t" bIns="91425" lIns="18000" spcFirstLastPara="1" rIns="18000" wrap="square" tIns="18000">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1"/>
                </a:solidFill>
                <a:latin typeface="Helvetica Neue"/>
                <a:ea typeface="Helvetica Neue"/>
                <a:cs typeface="Helvetica Neue"/>
                <a:sym typeface="Helvetica Neue"/>
              </a:rPr>
              <a:t>Outline how achieving or not achieving the targets or KPIs has helped with or impeded the progress of achieving the communications and policy objectives. Add links to full reports as appropriate.  </a:t>
            </a:r>
            <a:endParaRPr b="0"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65"/>
          <p:cNvSpPr/>
          <p:nvPr/>
        </p:nvSpPr>
        <p:spPr>
          <a:xfrm>
            <a:off x="0" y="0"/>
            <a:ext cx="9144000" cy="590127"/>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6" name="Google Shape;216;p65"/>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
        <p:nvSpPr>
          <p:cNvPr id="217" name="Google Shape;217;p65"/>
          <p:cNvSpPr txBox="1"/>
          <p:nvPr/>
        </p:nvSpPr>
        <p:spPr>
          <a:xfrm>
            <a:off x="2758828" y="-4269"/>
            <a:ext cx="6128100" cy="494700"/>
          </a:xfrm>
          <a:prstGeom prst="rect">
            <a:avLst/>
          </a:prstGeom>
          <a:noFill/>
          <a:ln>
            <a:noFill/>
          </a:ln>
        </p:spPr>
        <p:txBody>
          <a:bodyPr anchorCtr="0" anchor="t" bIns="92475" lIns="92475" spcFirstLastPara="1" rIns="92475" wrap="square" tIns="92475">
            <a:noAutofit/>
          </a:bodyPr>
          <a:lstStyle/>
          <a:p>
            <a:pPr indent="0" lvl="0" marL="0" marR="0" rtl="0" algn="r">
              <a:lnSpc>
                <a:spcPct val="115000"/>
              </a:lnSpc>
              <a:spcBef>
                <a:spcPts val="0"/>
              </a:spcBef>
              <a:spcAft>
                <a:spcPts val="400"/>
              </a:spcAft>
              <a:buClr>
                <a:schemeClr val="dk1"/>
              </a:buClr>
              <a:buSzPts val="1100"/>
              <a:buFont typeface="Arial"/>
              <a:buNone/>
            </a:pPr>
            <a:r>
              <a:rPr b="1" i="0" lang="en-GB" sz="2100" u="none" cap="none" strike="noStrike">
                <a:solidFill>
                  <a:schemeClr val="lt1"/>
                </a:solidFill>
                <a:latin typeface="Helvetica Neue"/>
                <a:ea typeface="Helvetica Neue"/>
                <a:cs typeface="Helvetica Neue"/>
                <a:sym typeface="Helvetica Neue"/>
              </a:rPr>
              <a:t>Learning and innovation – Strategic insight </a:t>
            </a:r>
            <a:endParaRPr b="1" i="0" sz="2100" u="none" cap="none" strike="noStrike">
              <a:solidFill>
                <a:schemeClr val="lt1"/>
              </a:solidFill>
              <a:latin typeface="Helvetica Neue"/>
              <a:ea typeface="Helvetica Neue"/>
              <a:cs typeface="Helvetica Neue"/>
              <a:sym typeface="Helvetica Neue"/>
            </a:endParaRPr>
          </a:p>
        </p:txBody>
      </p:sp>
      <p:sp>
        <p:nvSpPr>
          <p:cNvPr id="218" name="Google Shape;218;p65"/>
          <p:cNvSpPr txBox="1"/>
          <p:nvPr/>
        </p:nvSpPr>
        <p:spPr>
          <a:xfrm>
            <a:off x="576275" y="622214"/>
            <a:ext cx="1032000" cy="2883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INSIGHT</a:t>
            </a:r>
            <a:endParaRPr b="1" i="0" sz="1400" u="none" cap="none" strike="noStrike">
              <a:solidFill>
                <a:srgbClr val="000000"/>
              </a:solidFill>
              <a:latin typeface="Helvetica Neue"/>
              <a:ea typeface="Helvetica Neue"/>
              <a:cs typeface="Helvetica Neue"/>
              <a:sym typeface="Helvetica Neue"/>
            </a:endParaRPr>
          </a:p>
        </p:txBody>
      </p:sp>
      <p:sp>
        <p:nvSpPr>
          <p:cNvPr id="219" name="Google Shape;219;p65"/>
          <p:cNvSpPr txBox="1"/>
          <p:nvPr/>
        </p:nvSpPr>
        <p:spPr>
          <a:xfrm>
            <a:off x="4651450" y="622214"/>
            <a:ext cx="2925900" cy="288300"/>
          </a:xfrm>
          <a:prstGeom prst="rect">
            <a:avLst/>
          </a:prstGeom>
          <a:noFill/>
          <a:ln>
            <a:noFill/>
          </a:ln>
        </p:spPr>
        <p:txBody>
          <a:bodyPr anchorCtr="0" anchor="t" bIns="36000" lIns="36000" spcFirstLastPara="1" rIns="36000" wrap="square" tIns="360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Helvetica Neue"/>
                <a:ea typeface="Helvetica Neue"/>
                <a:cs typeface="Helvetica Neue"/>
                <a:sym typeface="Helvetica Neue"/>
              </a:rPr>
              <a:t>LESSONS LEARNT </a:t>
            </a:r>
            <a:endParaRPr b="1" i="0" sz="1400" u="none" cap="none" strike="noStrike">
              <a:solidFill>
                <a:srgbClr val="000000"/>
              </a:solidFill>
              <a:latin typeface="Helvetica Neue"/>
              <a:ea typeface="Helvetica Neue"/>
              <a:cs typeface="Helvetica Neue"/>
              <a:sym typeface="Helvetica Neue"/>
            </a:endParaRPr>
          </a:p>
        </p:txBody>
      </p:sp>
      <p:sp>
        <p:nvSpPr>
          <p:cNvPr id="220" name="Google Shape;220;p65"/>
          <p:cNvSpPr/>
          <p:nvPr/>
        </p:nvSpPr>
        <p:spPr>
          <a:xfrm>
            <a:off x="576275" y="910514"/>
            <a:ext cx="3722100" cy="592200"/>
          </a:xfrm>
          <a:prstGeom prst="roundRect">
            <a:avLst>
              <a:gd fmla="val 16667" name="adj"/>
            </a:avLst>
          </a:prstGeom>
          <a:noFill/>
          <a:ln cap="flat" cmpd="sng" w="28575">
            <a:solidFill>
              <a:srgbClr val="000000"/>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State what worked well and what worked not so well. </a:t>
            </a:r>
            <a:endParaRPr b="0" i="0" sz="1200" u="none" cap="none" strike="noStrike">
              <a:solidFill>
                <a:schemeClr val="dk1"/>
              </a:solidFill>
              <a:latin typeface="Helvetica Neue"/>
              <a:ea typeface="Helvetica Neue"/>
              <a:cs typeface="Helvetica Neue"/>
              <a:sym typeface="Helvetica Neue"/>
            </a:endParaRPr>
          </a:p>
        </p:txBody>
      </p:sp>
      <p:sp>
        <p:nvSpPr>
          <p:cNvPr id="221" name="Google Shape;221;p65"/>
          <p:cNvSpPr/>
          <p:nvPr/>
        </p:nvSpPr>
        <p:spPr>
          <a:xfrm>
            <a:off x="4651267" y="910523"/>
            <a:ext cx="4383300" cy="592200"/>
          </a:xfrm>
          <a:prstGeom prst="roundRect">
            <a:avLst>
              <a:gd fmla="val 16667" name="adj"/>
            </a:avLst>
          </a:prstGeom>
          <a:solidFill>
            <a:srgbClr val="C9DAF8"/>
          </a:solidFill>
          <a:ln cap="flat" cmpd="sng" w="28575">
            <a:solidFill>
              <a:schemeClr val="dk2"/>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What worked well, outline how to embrace it in future comms, scale up or down.</a:t>
            </a:r>
            <a:endParaRPr b="0" i="0" sz="1200" u="none" cap="none" strike="noStrike">
              <a:solidFill>
                <a:schemeClr val="dk1"/>
              </a:solidFill>
              <a:latin typeface="Helvetica Neue"/>
              <a:ea typeface="Helvetica Neue"/>
              <a:cs typeface="Helvetica Neue"/>
              <a:sym typeface="Helvetica Neue"/>
            </a:endParaRPr>
          </a:p>
        </p:txBody>
      </p:sp>
      <p:sp>
        <p:nvSpPr>
          <p:cNvPr id="222" name="Google Shape;222;p65"/>
          <p:cNvSpPr/>
          <p:nvPr/>
        </p:nvSpPr>
        <p:spPr>
          <a:xfrm>
            <a:off x="576275" y="1586239"/>
            <a:ext cx="3722100" cy="797700"/>
          </a:xfrm>
          <a:prstGeom prst="roundRect">
            <a:avLst>
              <a:gd fmla="val 16667" name="adj"/>
            </a:avLst>
          </a:prstGeom>
          <a:noFill/>
          <a:ln cap="flat" cmpd="sng" w="28575">
            <a:solidFill>
              <a:srgbClr val="000000"/>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Replace the tick and cross icons accordingly… </a:t>
            </a:r>
            <a:endParaRPr b="0" i="0" sz="1200" u="none" cap="none" strike="noStrike">
              <a:solidFill>
                <a:schemeClr val="dk1"/>
              </a:solidFill>
              <a:latin typeface="Helvetica Neue"/>
              <a:ea typeface="Helvetica Neue"/>
              <a:cs typeface="Helvetica Neue"/>
              <a:sym typeface="Helvetica Neue"/>
            </a:endParaRPr>
          </a:p>
        </p:txBody>
      </p:sp>
      <p:sp>
        <p:nvSpPr>
          <p:cNvPr id="223" name="Google Shape;223;p65"/>
          <p:cNvSpPr/>
          <p:nvPr/>
        </p:nvSpPr>
        <p:spPr>
          <a:xfrm>
            <a:off x="4651336" y="1586252"/>
            <a:ext cx="4383300" cy="797700"/>
          </a:xfrm>
          <a:prstGeom prst="roundRect">
            <a:avLst>
              <a:gd fmla="val 16667" name="adj"/>
            </a:avLst>
          </a:prstGeom>
          <a:solidFill>
            <a:srgbClr val="C9DAF8"/>
          </a:solidFill>
          <a:ln cap="flat" cmpd="sng" w="28575">
            <a:solidFill>
              <a:schemeClr val="dk2"/>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For things that didn’t work well or worked better than expected, outline any lessons learnt. </a:t>
            </a:r>
            <a:endParaRPr b="0" i="0" sz="1200" u="none" cap="none" strike="noStrike">
              <a:solidFill>
                <a:schemeClr val="dk1"/>
              </a:solidFill>
              <a:latin typeface="Helvetica Neue"/>
              <a:ea typeface="Helvetica Neue"/>
              <a:cs typeface="Helvetica Neue"/>
              <a:sym typeface="Helvetica Neue"/>
            </a:endParaRPr>
          </a:p>
        </p:txBody>
      </p:sp>
      <p:sp>
        <p:nvSpPr>
          <p:cNvPr id="224" name="Google Shape;224;p65"/>
          <p:cNvSpPr/>
          <p:nvPr/>
        </p:nvSpPr>
        <p:spPr>
          <a:xfrm>
            <a:off x="576275" y="2467464"/>
            <a:ext cx="3722100" cy="797700"/>
          </a:xfrm>
          <a:prstGeom prst="roundRect">
            <a:avLst>
              <a:gd fmla="val 16667" name="adj"/>
            </a:avLst>
          </a:prstGeom>
          <a:noFill/>
          <a:ln cap="flat" cmpd="sng" w="28575">
            <a:solidFill>
              <a:srgbClr val="000000"/>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Or feel free to replace with other icons where you see fit. </a:t>
            </a:r>
            <a:endParaRPr b="0" i="0" sz="1200" u="none" cap="none" strike="noStrike">
              <a:solidFill>
                <a:schemeClr val="dk1"/>
              </a:solidFill>
              <a:latin typeface="Helvetica Neue"/>
              <a:ea typeface="Helvetica Neue"/>
              <a:cs typeface="Helvetica Neue"/>
              <a:sym typeface="Helvetica Neue"/>
            </a:endParaRPr>
          </a:p>
        </p:txBody>
      </p:sp>
      <p:sp>
        <p:nvSpPr>
          <p:cNvPr id="225" name="Google Shape;225;p65"/>
          <p:cNvSpPr/>
          <p:nvPr/>
        </p:nvSpPr>
        <p:spPr>
          <a:xfrm>
            <a:off x="4651423" y="2467477"/>
            <a:ext cx="4383300" cy="797700"/>
          </a:xfrm>
          <a:prstGeom prst="roundRect">
            <a:avLst>
              <a:gd fmla="val 16667" name="adj"/>
            </a:avLst>
          </a:prstGeom>
          <a:solidFill>
            <a:srgbClr val="C9DAF8"/>
          </a:solidFill>
          <a:ln cap="flat" cmpd="sng" w="28575">
            <a:solidFill>
              <a:schemeClr val="dk2"/>
            </a:solidFill>
            <a:prstDash val="solid"/>
            <a:round/>
            <a:headEnd len="sm" w="sm" type="none"/>
            <a:tailEnd len="sm" w="sm" type="none"/>
          </a:ln>
        </p:spPr>
        <p:txBody>
          <a:bodyPr anchorCtr="0" anchor="ctr" bIns="36000" lIns="36000" spcFirstLastPara="1" rIns="36000" wrap="square" tIns="36000">
            <a:noAutofit/>
          </a:bodyPr>
          <a:lstStyle/>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1"/>
                </a:solidFill>
                <a:latin typeface="Helvetica Neue"/>
                <a:ea typeface="Helvetica Neue"/>
                <a:cs typeface="Helvetica Neue"/>
                <a:sym typeface="Helvetica Neue"/>
              </a:rPr>
              <a:t>Outline possible ways to tweak your approach in the future. Try include details of any pilots or experiments that you will be running. </a:t>
            </a:r>
            <a:endParaRPr b="0" i="0" sz="1200" u="none" cap="none" strike="noStrike">
              <a:solidFill>
                <a:schemeClr val="dk1"/>
              </a:solidFill>
              <a:latin typeface="Helvetica Neue"/>
              <a:ea typeface="Helvetica Neue"/>
              <a:cs typeface="Helvetica Neue"/>
              <a:sym typeface="Helvetica Neue"/>
            </a:endParaRPr>
          </a:p>
        </p:txBody>
      </p:sp>
      <p:sp>
        <p:nvSpPr>
          <p:cNvPr id="226" name="Google Shape;226;p65"/>
          <p:cNvSpPr/>
          <p:nvPr/>
        </p:nvSpPr>
        <p:spPr>
          <a:xfrm>
            <a:off x="4298512" y="964314"/>
            <a:ext cx="352800" cy="403500"/>
          </a:xfrm>
          <a:prstGeom prst="rightArrow">
            <a:avLst>
              <a:gd fmla="val 50000" name="adj1"/>
              <a:gd fmla="val 50000" name="adj2"/>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27" name="Google Shape;227;p65"/>
          <p:cNvPicPr preferRelativeResize="0"/>
          <p:nvPr/>
        </p:nvPicPr>
        <p:blipFill rotWithShape="1">
          <a:blip r:embed="rId3">
            <a:alphaModFix/>
          </a:blip>
          <a:srcRect b="0" l="0" r="0" t="0"/>
          <a:stretch/>
        </p:blipFill>
        <p:spPr>
          <a:xfrm>
            <a:off x="109287" y="1004914"/>
            <a:ext cx="403400" cy="403400"/>
          </a:xfrm>
          <a:prstGeom prst="rect">
            <a:avLst/>
          </a:prstGeom>
          <a:noFill/>
          <a:ln>
            <a:noFill/>
          </a:ln>
        </p:spPr>
      </p:pic>
      <p:sp>
        <p:nvSpPr>
          <p:cNvPr id="228" name="Google Shape;228;p65"/>
          <p:cNvSpPr/>
          <p:nvPr/>
        </p:nvSpPr>
        <p:spPr>
          <a:xfrm>
            <a:off x="4298582" y="1797945"/>
            <a:ext cx="352800" cy="404100"/>
          </a:xfrm>
          <a:prstGeom prst="rightArrow">
            <a:avLst>
              <a:gd fmla="val 50000" name="adj1"/>
              <a:gd fmla="val 50000" name="adj2"/>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29" name="Google Shape;229;p65"/>
          <p:cNvPicPr preferRelativeResize="0"/>
          <p:nvPr/>
        </p:nvPicPr>
        <p:blipFill rotWithShape="1">
          <a:blip r:embed="rId3">
            <a:alphaModFix/>
          </a:blip>
          <a:srcRect b="0" l="0" r="0" t="0"/>
          <a:stretch/>
        </p:blipFill>
        <p:spPr>
          <a:xfrm>
            <a:off x="109287" y="1798289"/>
            <a:ext cx="403400" cy="403400"/>
          </a:xfrm>
          <a:prstGeom prst="rect">
            <a:avLst/>
          </a:prstGeom>
          <a:noFill/>
          <a:ln>
            <a:noFill/>
          </a:ln>
        </p:spPr>
      </p:pic>
      <p:sp>
        <p:nvSpPr>
          <p:cNvPr id="230" name="Google Shape;230;p65"/>
          <p:cNvSpPr/>
          <p:nvPr/>
        </p:nvSpPr>
        <p:spPr>
          <a:xfrm>
            <a:off x="4298661" y="2667702"/>
            <a:ext cx="352800" cy="404100"/>
          </a:xfrm>
          <a:prstGeom prst="rightArrow">
            <a:avLst>
              <a:gd fmla="val 50000" name="adj1"/>
              <a:gd fmla="val 50000" name="adj2"/>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31" name="Google Shape;231;p65"/>
          <p:cNvPicPr preferRelativeResize="0"/>
          <p:nvPr/>
        </p:nvPicPr>
        <p:blipFill rotWithShape="1">
          <a:blip r:embed="rId4">
            <a:alphaModFix/>
          </a:blip>
          <a:srcRect b="0" l="0" r="0" t="0"/>
          <a:stretch/>
        </p:blipFill>
        <p:spPr>
          <a:xfrm>
            <a:off x="109263" y="2668064"/>
            <a:ext cx="403400" cy="403400"/>
          </a:xfrm>
          <a:prstGeom prst="rect">
            <a:avLst/>
          </a:prstGeom>
          <a:noFill/>
          <a:ln>
            <a:noFill/>
          </a:ln>
        </p:spPr>
      </p:pic>
      <p:sp>
        <p:nvSpPr>
          <p:cNvPr id="232" name="Google Shape;232;p65"/>
          <p:cNvSpPr/>
          <p:nvPr/>
        </p:nvSpPr>
        <p:spPr>
          <a:xfrm>
            <a:off x="105450" y="3342200"/>
            <a:ext cx="8925600" cy="1689000"/>
          </a:xfrm>
          <a:prstGeom prst="roundRect">
            <a:avLst>
              <a:gd fmla="val 19059"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Helvetica Neue"/>
                <a:ea typeface="Helvetica Neue"/>
                <a:cs typeface="Helvetica Neue"/>
                <a:sym typeface="Helvetica Neue"/>
              </a:rPr>
              <a:t>Have you conducted any experiments or trials to test your innovation?</a:t>
            </a:r>
            <a:endParaRPr b="1" i="0" sz="1200" u="none" cap="none" strike="noStrike">
              <a:solidFill>
                <a:schemeClr val="dk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Helvetica Neue"/>
                <a:ea typeface="Helvetica Neue"/>
                <a:cs typeface="Helvetica Neue"/>
                <a:sym typeface="Helvetica Neue"/>
              </a:rPr>
              <a:t>What else can you do better or differently in the future?</a:t>
            </a:r>
            <a:endParaRPr b="1"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State other difficulties you have encountered during your communications and what lessons you can take. </a:t>
            </a:r>
            <a:endParaRPr b="0"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Suggest who or communications of what nature can benefit from these lessons learnt. </a:t>
            </a:r>
            <a:endParaRPr b="0" i="0" sz="1200" u="none" cap="none" strike="noStrike">
              <a:solidFill>
                <a:schemeClr val="dk1"/>
              </a:solidFill>
              <a:latin typeface="Helvetica Neue"/>
              <a:ea typeface="Helvetica Neue"/>
              <a:cs typeface="Helvetica Neue"/>
              <a:sym typeface="Helvetica Neue"/>
            </a:endParaRPr>
          </a:p>
          <a:p>
            <a:pPr indent="-292100" lvl="0" marL="457200" marR="0" rtl="0" algn="l">
              <a:lnSpc>
                <a:spcPct val="100000"/>
              </a:lnSpc>
              <a:spcBef>
                <a:spcPts val="0"/>
              </a:spcBef>
              <a:spcAft>
                <a:spcPts val="0"/>
              </a:spcAft>
              <a:buClr>
                <a:schemeClr val="dk1"/>
              </a:buClr>
              <a:buSzPts val="1000"/>
              <a:buFont typeface="Proxima Nova"/>
              <a:buChar char="●"/>
            </a:pPr>
            <a:r>
              <a:rPr b="0" i="0" lang="en-GB" sz="1200" u="none" cap="none" strike="noStrike">
                <a:solidFill>
                  <a:schemeClr val="dk1"/>
                </a:solidFill>
                <a:latin typeface="Helvetica Neue"/>
                <a:ea typeface="Helvetica Neue"/>
                <a:cs typeface="Helvetica Neue"/>
                <a:sym typeface="Helvetica Neue"/>
              </a:rPr>
              <a:t>Note down any aspects of your communications that the current evaluation could not investigate and warrant further exploration in future evaluations. </a:t>
            </a:r>
            <a:endParaRPr b="0" i="0" sz="12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66"/>
          <p:cNvSpPr/>
          <p:nvPr/>
        </p:nvSpPr>
        <p:spPr>
          <a:xfrm>
            <a:off x="0" y="0"/>
            <a:ext cx="9144000" cy="514350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Helvetica Neue"/>
              <a:ea typeface="Helvetica Neue"/>
              <a:cs typeface="Helvetica Neue"/>
              <a:sym typeface="Helvetica Neue"/>
            </a:endParaRPr>
          </a:p>
        </p:txBody>
      </p:sp>
      <p:sp>
        <p:nvSpPr>
          <p:cNvPr id="238" name="Google Shape;238;p66"/>
          <p:cNvSpPr txBox="1"/>
          <p:nvPr/>
        </p:nvSpPr>
        <p:spPr>
          <a:xfrm>
            <a:off x="471300" y="1303150"/>
            <a:ext cx="82014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For more information:</a:t>
            </a:r>
            <a:endParaRPr b="0" i="0" sz="1200" u="none" cap="none" strike="noStrike">
              <a:solidFill>
                <a:schemeClr val="lt1"/>
              </a:solidFill>
              <a:latin typeface="Helvetica Neue"/>
              <a:ea typeface="Helvetica Neue"/>
              <a:cs typeface="Helvetica Neue"/>
              <a:sym typeface="Helvetica Neue"/>
            </a:endParaRPr>
          </a:p>
        </p:txBody>
      </p:sp>
      <p:sp>
        <p:nvSpPr>
          <p:cNvPr id="239" name="Google Shape;239;p66"/>
          <p:cNvSpPr txBox="1"/>
          <p:nvPr/>
        </p:nvSpPr>
        <p:spPr>
          <a:xfrm>
            <a:off x="471300" y="4287350"/>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Helvetica Neue"/>
                <a:ea typeface="Helvetica Neue"/>
                <a:cs typeface="Helvetica Neue"/>
                <a:sym typeface="Helvetica Neue"/>
              </a:rPr>
              <a:t>[month] [year]</a:t>
            </a:r>
            <a:endParaRPr b="0" i="0" sz="1400" u="none" cap="none" strike="noStrike">
              <a:solidFill>
                <a:srgbClr val="000000"/>
              </a:solidFill>
              <a:latin typeface="Helvetica Neue"/>
              <a:ea typeface="Helvetica Neue"/>
              <a:cs typeface="Helvetica Neue"/>
              <a:sym typeface="Helvetica Neue"/>
            </a:endParaRPr>
          </a:p>
        </p:txBody>
      </p:sp>
      <p:sp>
        <p:nvSpPr>
          <p:cNvPr id="240" name="Google Shape;240;p66"/>
          <p:cNvSpPr txBox="1"/>
          <p:nvPr/>
        </p:nvSpPr>
        <p:spPr>
          <a:xfrm>
            <a:off x="471300" y="1839125"/>
            <a:ext cx="3000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[Representative]</a:t>
            </a:r>
            <a:endParaRPr b="0"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Helvetica Neue"/>
                <a:ea typeface="Helvetica Neue"/>
                <a:cs typeface="Helvetica Neue"/>
                <a:sym typeface="Helvetica Neue"/>
              </a:rPr>
              <a:t>[Email]</a:t>
            </a:r>
            <a:endParaRPr b="1" i="0" sz="1200" u="none" cap="none" strike="noStrike">
              <a:solidFill>
                <a:schemeClr val="lt1"/>
              </a:solidFill>
              <a:latin typeface="Helvetica Neue"/>
              <a:ea typeface="Helvetica Neue"/>
              <a:cs typeface="Helvetica Neue"/>
              <a:sym typeface="Helvetica Neue"/>
            </a:endParaRPr>
          </a:p>
        </p:txBody>
      </p:sp>
      <p:sp>
        <p:nvSpPr>
          <p:cNvPr id="241" name="Google Shape;241;p66"/>
          <p:cNvSpPr txBox="1"/>
          <p:nvPr/>
        </p:nvSpPr>
        <p:spPr>
          <a:xfrm>
            <a:off x="3471300" y="1839125"/>
            <a:ext cx="30000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chemeClr val="lt1"/>
                </a:solidFill>
                <a:latin typeface="Helvetica Neue"/>
                <a:ea typeface="Helvetica Neue"/>
                <a:cs typeface="Helvetica Neue"/>
                <a:sym typeface="Helvetica Neue"/>
              </a:rPr>
              <a:t>[Representative]</a:t>
            </a:r>
            <a:endParaRPr b="0" i="0" sz="1200" u="none" cap="none" strike="noStrike">
              <a:solidFill>
                <a:schemeClr val="lt1"/>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lt1"/>
                </a:solidFill>
                <a:latin typeface="Helvetica Neue"/>
                <a:ea typeface="Helvetica Neue"/>
                <a:cs typeface="Helvetica Neue"/>
                <a:sym typeface="Helvetica Neue"/>
              </a:rPr>
              <a:t>[Email]</a:t>
            </a:r>
            <a:endParaRPr b="1" i="0" sz="1200" u="none" cap="none" strike="noStrike">
              <a:solidFill>
                <a:schemeClr val="lt1"/>
              </a:solidFill>
              <a:latin typeface="Helvetica Neue"/>
              <a:ea typeface="Helvetica Neue"/>
              <a:cs typeface="Helvetica Neue"/>
              <a:sym typeface="Helvetica Neue"/>
            </a:endParaRPr>
          </a:p>
        </p:txBody>
      </p:sp>
      <p:sp>
        <p:nvSpPr>
          <p:cNvPr id="242" name="Google Shape;242;p66"/>
          <p:cNvSpPr txBox="1"/>
          <p:nvPr/>
        </p:nvSpPr>
        <p:spPr>
          <a:xfrm>
            <a:off x="160743" y="80991"/>
            <a:ext cx="2062339"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400"/>
              <a:buFont typeface="Arial"/>
              <a:buNone/>
            </a:pPr>
            <a:r>
              <a:rPr b="0" i="0" lang="en-GB" sz="1400" u="none" cap="none" strike="noStrike">
                <a:solidFill>
                  <a:srgbClr val="FFFFFF"/>
                </a:solidFill>
                <a:latin typeface="Helvetica Neue"/>
                <a:ea typeface="Helvetica Neue"/>
                <a:cs typeface="Helvetica Neue"/>
                <a:sym typeface="Helvetica Neue"/>
              </a:rPr>
              <a:t>[Add department logo]</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