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Lst>
  <p:sldSz cy="5143500" cx="9144000"/>
  <p:notesSz cx="6858000" cy="9144000"/>
  <p:embeddedFontLst>
    <p:embeddedFont>
      <p:font typeface="Proxima Nova"/>
      <p:regular r:id="rId16"/>
      <p:bold r:id="rId17"/>
      <p:italic r:id="rId18"/>
      <p:boldItalic r:id="rId19"/>
    </p:embeddedFont>
    <p:embeddedFont>
      <p:font typeface="Helvetica Neue"/>
      <p:regular r:id="rId20"/>
      <p:bold r:id="rId21"/>
      <p:italic r:id="rId22"/>
      <p:boldItalic r:id="rId23"/>
    </p:embeddedFont>
    <p:embeddedFont>
      <p:font typeface="Helvetica Neue Light"/>
      <p:regular r:id="rId24"/>
      <p:bold r:id="rId25"/>
      <p:italic r:id="rId26"/>
      <p:boldItalic r:id="rId2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28" roundtripDataSignature="AMtx7miNNfb0v5LCqjPy0jR9siocHBSLr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82C3C96F-7C5B-411F-A718-05323C9B8C14}">
  <a:tblStyle styleId="{82C3C96F-7C5B-411F-A718-05323C9B8C14}" styleName="Table_0">
    <a:wholeTbl>
      <a:tcTxStyle b="off" i="off">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 styleId="{E6433A14-28F3-451B-93B8-76F394F2D3CE}" styleName="Table_1">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20" Type="http://schemas.openxmlformats.org/officeDocument/2006/relationships/font" Target="fonts/HelveticaNeue-regular.fntdata"/><Relationship Id="rId22" Type="http://schemas.openxmlformats.org/officeDocument/2006/relationships/font" Target="fonts/HelveticaNeue-italic.fntdata"/><Relationship Id="rId21" Type="http://schemas.openxmlformats.org/officeDocument/2006/relationships/font" Target="fonts/HelveticaNeue-bold.fntdata"/><Relationship Id="rId24" Type="http://schemas.openxmlformats.org/officeDocument/2006/relationships/font" Target="fonts/HelveticaNeueLight-regular.fntdata"/><Relationship Id="rId23" Type="http://schemas.openxmlformats.org/officeDocument/2006/relationships/font" Target="fonts/HelveticaNeue-boldItalic.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HelveticaNeueLight-italic.fntdata"/><Relationship Id="rId25" Type="http://schemas.openxmlformats.org/officeDocument/2006/relationships/font" Target="fonts/HelveticaNeueLight-bold.fntdata"/><Relationship Id="rId28" Type="http://customschemas.google.com/relationships/presentationmetadata" Target="metadata"/><Relationship Id="rId27" Type="http://schemas.openxmlformats.org/officeDocument/2006/relationships/font" Target="fonts/HelveticaNeueLight-bold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font" Target="fonts/ProximaNova-bold.fntdata"/><Relationship Id="rId16" Type="http://schemas.openxmlformats.org/officeDocument/2006/relationships/font" Target="fonts/ProximaNova-regular.fntdata"/><Relationship Id="rId19" Type="http://schemas.openxmlformats.org/officeDocument/2006/relationships/font" Target="fonts/ProximaNova-boldItalic.fntdata"/><Relationship Id="rId18" Type="http://schemas.openxmlformats.org/officeDocument/2006/relationships/font" Target="fonts/ProximaNova-italic.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4"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3" name="Google Shape;133;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28600" lvl="0" marL="457200" marR="0" rtl="0" algn="l">
              <a:lnSpc>
                <a:spcPct val="100000"/>
              </a:lnSpc>
              <a:spcBef>
                <a:spcPts val="0"/>
              </a:spcBef>
              <a:spcAft>
                <a:spcPts val="0"/>
              </a:spcAft>
              <a:buClr>
                <a:srgbClr val="000000"/>
              </a:buClr>
              <a:buSzPts val="1100"/>
              <a:buFont typeface="Arial"/>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0" name="Google Shape;140;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28600" lvl="0" marL="457200" marR="0" rtl="0" algn="l">
              <a:lnSpc>
                <a:spcPct val="100000"/>
              </a:lnSpc>
              <a:spcBef>
                <a:spcPts val="0"/>
              </a:spcBef>
              <a:spcAft>
                <a:spcPts val="0"/>
              </a:spcAft>
              <a:buClr>
                <a:srgbClr val="000000"/>
              </a:buClr>
              <a:buSzPts val="1100"/>
              <a:buFont typeface="Arial"/>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4" name="Google Shape;154;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28600" lvl="0" marL="457200" marR="0" rtl="0" algn="l">
              <a:lnSpc>
                <a:spcPct val="100000"/>
              </a:lnSpc>
              <a:spcBef>
                <a:spcPts val="0"/>
              </a:spcBef>
              <a:spcAft>
                <a:spcPts val="0"/>
              </a:spcAft>
              <a:buClr>
                <a:srgbClr val="000000"/>
              </a:buClr>
              <a:buSzPts val="1100"/>
              <a:buFont typeface="Arial"/>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3" name="Google Shape;163;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28600" lvl="0" marL="457200" marR="0" rtl="0" algn="l">
              <a:lnSpc>
                <a:spcPct val="100000"/>
              </a:lnSpc>
              <a:spcBef>
                <a:spcPts val="0"/>
              </a:spcBef>
              <a:spcAft>
                <a:spcPts val="0"/>
              </a:spcAft>
              <a:buClr>
                <a:srgbClr val="000000"/>
              </a:buClr>
              <a:buSzPts val="1100"/>
              <a:buFont typeface="Arial"/>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p6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0" name="Google Shape;180;p6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28600" lvl="0" marL="457200" marR="0" rtl="0" algn="l">
              <a:lnSpc>
                <a:spcPct val="100000"/>
              </a:lnSpc>
              <a:spcBef>
                <a:spcPts val="0"/>
              </a:spcBef>
              <a:spcAft>
                <a:spcPts val="0"/>
              </a:spcAft>
              <a:buClr>
                <a:srgbClr val="000000"/>
              </a:buClr>
              <a:buSzPts val="1100"/>
              <a:buFont typeface="Arial"/>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p6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3" name="Google Shape;193;p6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28600" lvl="0" marL="457200" marR="0" rtl="0" algn="l">
              <a:lnSpc>
                <a:spcPct val="100000"/>
              </a:lnSpc>
              <a:spcBef>
                <a:spcPts val="0"/>
              </a:spcBef>
              <a:spcAft>
                <a:spcPts val="0"/>
              </a:spcAft>
              <a:buClr>
                <a:srgbClr val="000000"/>
              </a:buClr>
              <a:buSzPts val="1100"/>
              <a:buFont typeface="Arial"/>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p6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8" name="Google Shape;208;p6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28600" lvl="0" marL="457200" marR="0" rtl="0" algn="l">
              <a:lnSpc>
                <a:spcPct val="100000"/>
              </a:lnSpc>
              <a:spcBef>
                <a:spcPts val="0"/>
              </a:spcBef>
              <a:spcAft>
                <a:spcPts val="0"/>
              </a:spcAft>
              <a:buClr>
                <a:srgbClr val="000000"/>
              </a:buClr>
              <a:buSzPts val="1100"/>
              <a:buFont typeface="Arial"/>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p6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1" name="Google Shape;221;p6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28600" lvl="0" marL="457200" marR="0" rtl="0" algn="l">
              <a:lnSpc>
                <a:spcPct val="100000"/>
              </a:lnSpc>
              <a:spcBef>
                <a:spcPts val="0"/>
              </a:spcBef>
              <a:spcAft>
                <a:spcPts val="0"/>
              </a:spcAft>
              <a:buClr>
                <a:srgbClr val="000000"/>
              </a:buClr>
              <a:buSzPts val="1100"/>
              <a:buFont typeface="Arial"/>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p6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4" name="Google Shape;234;p6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28600" lvl="0" marL="457200" marR="0" rtl="0" algn="l">
              <a:lnSpc>
                <a:spcPct val="100000"/>
              </a:lnSpc>
              <a:spcBef>
                <a:spcPts val="0"/>
              </a:spcBef>
              <a:spcAft>
                <a:spcPts val="0"/>
              </a:spcAft>
              <a:buClr>
                <a:srgbClr val="000000"/>
              </a:buClr>
              <a:buSzPts val="1100"/>
              <a:buFont typeface="Arial"/>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p6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6" name="Google Shape;256;p6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28600" lvl="0" marL="457200" marR="0" rtl="0" algn="l">
              <a:lnSpc>
                <a:spcPct val="100000"/>
              </a:lnSpc>
              <a:spcBef>
                <a:spcPts val="0"/>
              </a:spcBef>
              <a:spcAft>
                <a:spcPts val="0"/>
              </a:spcAft>
              <a:buClr>
                <a:srgbClr val="000000"/>
              </a:buClr>
              <a:buSzPts val="1100"/>
              <a:buFont typeface="Arial"/>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1">
  <p:cSld name="CUSTOM">
    <p:spTree>
      <p:nvGrpSpPr>
        <p:cNvPr id="9" name="Shape 9"/>
        <p:cNvGrpSpPr/>
        <p:nvPr/>
      </p:nvGrpSpPr>
      <p:grpSpPr>
        <a:xfrm>
          <a:off x="0" y="0"/>
          <a:ext cx="0" cy="0"/>
          <a:chOff x="0" y="0"/>
          <a:chExt cx="0" cy="0"/>
        </a:xfrm>
      </p:grpSpPr>
      <p:sp>
        <p:nvSpPr>
          <p:cNvPr id="10" name="Google Shape;10;p3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800"/>
              <a:buFont typeface="Proxima Nova"/>
              <a:buNone/>
              <a:defRPr>
                <a:latin typeface="Proxima Nova"/>
                <a:ea typeface="Proxima Nova"/>
                <a:cs typeface="Proxima Nova"/>
                <a:sym typeface="Proxima Nova"/>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1" name="Google Shape;11;p33"/>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4">
  <p:cSld name="TITLE_4">
    <p:spTree>
      <p:nvGrpSpPr>
        <p:cNvPr id="12" name="Shape 12"/>
        <p:cNvGrpSpPr/>
        <p:nvPr/>
      </p:nvGrpSpPr>
      <p:grpSpPr>
        <a:xfrm>
          <a:off x="0" y="0"/>
          <a:ext cx="0" cy="0"/>
          <a:chOff x="0" y="0"/>
          <a:chExt cx="0" cy="0"/>
        </a:xfrm>
      </p:grpSpPr>
      <p:pic>
        <p:nvPicPr>
          <p:cNvPr id="13" name="Google Shape;13;p28"/>
          <p:cNvPicPr preferRelativeResize="0"/>
          <p:nvPr/>
        </p:nvPicPr>
        <p:blipFill rotWithShape="1">
          <a:blip r:embed="rId2">
            <a:alphaModFix/>
          </a:blip>
          <a:srcRect b="9961" l="16450" r="0" t="9961"/>
          <a:stretch/>
        </p:blipFill>
        <p:spPr>
          <a:xfrm flipH="1">
            <a:off x="0" y="-11397"/>
            <a:ext cx="9583560" cy="5166294"/>
          </a:xfrm>
          <a:prstGeom prst="rect">
            <a:avLst/>
          </a:prstGeom>
          <a:noFill/>
          <a:ln>
            <a:noFill/>
          </a:ln>
        </p:spPr>
      </p:pic>
      <p:pic>
        <p:nvPicPr>
          <p:cNvPr id="14" name="Google Shape;14;p28"/>
          <p:cNvPicPr preferRelativeResize="0"/>
          <p:nvPr/>
        </p:nvPicPr>
        <p:blipFill rotWithShape="1">
          <a:blip r:embed="rId3">
            <a:alphaModFix/>
          </a:blip>
          <a:srcRect b="0" l="0" r="0" t="0"/>
          <a:stretch/>
        </p:blipFill>
        <p:spPr>
          <a:xfrm>
            <a:off x="586701" y="400501"/>
            <a:ext cx="1184070" cy="712701"/>
          </a:xfrm>
          <a:prstGeom prst="rect">
            <a:avLst/>
          </a:prstGeom>
          <a:noFill/>
          <a:ln>
            <a:noFill/>
          </a:ln>
        </p:spPr>
      </p:pic>
      <p:sp>
        <p:nvSpPr>
          <p:cNvPr id="15" name="Google Shape;15;p2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Three">
  <p:cSld name="TITLE_3_1">
    <p:bg>
      <p:bgPr>
        <a:solidFill>
          <a:srgbClr val="0A5394"/>
        </a:solidFill>
      </p:bgPr>
    </p:bg>
    <p:spTree>
      <p:nvGrpSpPr>
        <p:cNvPr id="16" name="Shape 16"/>
        <p:cNvGrpSpPr/>
        <p:nvPr/>
      </p:nvGrpSpPr>
      <p:grpSpPr>
        <a:xfrm>
          <a:off x="0" y="0"/>
          <a:ext cx="0" cy="0"/>
          <a:chOff x="0" y="0"/>
          <a:chExt cx="0" cy="0"/>
        </a:xfrm>
      </p:grpSpPr>
      <p:sp>
        <p:nvSpPr>
          <p:cNvPr id="17" name="Google Shape;17;p2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pic>
        <p:nvPicPr>
          <p:cNvPr id="18" name="Google Shape;18;p29"/>
          <p:cNvPicPr preferRelativeResize="0"/>
          <p:nvPr/>
        </p:nvPicPr>
        <p:blipFill rotWithShape="1">
          <a:blip r:embed="rId2">
            <a:alphaModFix/>
          </a:blip>
          <a:srcRect b="0" l="0" r="0" t="0"/>
          <a:stretch/>
        </p:blipFill>
        <p:spPr>
          <a:xfrm>
            <a:off x="4238750" y="119125"/>
            <a:ext cx="666497" cy="523200"/>
          </a:xfrm>
          <a:prstGeom prst="rect">
            <a:avLst/>
          </a:prstGeom>
          <a:noFill/>
          <a:ln>
            <a:noFill/>
          </a:ln>
        </p:spPr>
      </p:pic>
      <p:sp>
        <p:nvSpPr>
          <p:cNvPr id="19" name="Google Shape;19;p29"/>
          <p:cNvSpPr txBox="1"/>
          <p:nvPr/>
        </p:nvSpPr>
        <p:spPr>
          <a:xfrm>
            <a:off x="902700" y="4624350"/>
            <a:ext cx="7338600" cy="4020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GB" sz="1400" u="none" cap="none" strike="noStrike">
                <a:solidFill>
                  <a:schemeClr val="lt1"/>
                </a:solidFill>
                <a:latin typeface="Helvetica Neue Light"/>
                <a:ea typeface="Helvetica Neue Light"/>
                <a:cs typeface="Helvetica Neue Light"/>
                <a:sym typeface="Helvetica Neue Light"/>
              </a:rPr>
              <a:t>Government Communication Service</a:t>
            </a:r>
            <a:endParaRPr b="0" i="0" sz="1400" u="none" cap="none" strike="noStrike">
              <a:solidFill>
                <a:schemeClr val="lt1"/>
              </a:solidFill>
              <a:latin typeface="Helvetica Neue Light"/>
              <a:ea typeface="Helvetica Neue Light"/>
              <a:cs typeface="Helvetica Neue Light"/>
              <a:sym typeface="Helvetica Neue Light"/>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2">
  <p:cSld name="TITLE_2">
    <p:bg>
      <p:bgPr>
        <a:solidFill>
          <a:srgbClr val="0A5394"/>
        </a:solidFill>
      </p:bgPr>
    </p:bg>
    <p:spTree>
      <p:nvGrpSpPr>
        <p:cNvPr id="20" name="Shape 20"/>
        <p:cNvGrpSpPr/>
        <p:nvPr/>
      </p:nvGrpSpPr>
      <p:grpSpPr>
        <a:xfrm>
          <a:off x="0" y="0"/>
          <a:ext cx="0" cy="0"/>
          <a:chOff x="0" y="0"/>
          <a:chExt cx="0" cy="0"/>
        </a:xfrm>
      </p:grpSpPr>
      <p:sp>
        <p:nvSpPr>
          <p:cNvPr id="21" name="Google Shape;21;p3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pic>
        <p:nvPicPr>
          <p:cNvPr id="22" name="Google Shape;22;p30"/>
          <p:cNvPicPr preferRelativeResize="0"/>
          <p:nvPr/>
        </p:nvPicPr>
        <p:blipFill rotWithShape="1">
          <a:blip r:embed="rId2">
            <a:alphaModFix/>
          </a:blip>
          <a:srcRect b="0" l="0" r="0" t="0"/>
          <a:stretch/>
        </p:blipFill>
        <p:spPr>
          <a:xfrm>
            <a:off x="4238750" y="119125"/>
            <a:ext cx="666497" cy="523200"/>
          </a:xfrm>
          <a:prstGeom prst="rect">
            <a:avLst/>
          </a:prstGeom>
          <a:noFill/>
          <a:ln>
            <a:noFill/>
          </a:ln>
        </p:spPr>
      </p:pic>
      <p:sp>
        <p:nvSpPr>
          <p:cNvPr id="23" name="Google Shape;23;p30"/>
          <p:cNvSpPr txBox="1"/>
          <p:nvPr/>
        </p:nvSpPr>
        <p:spPr>
          <a:xfrm>
            <a:off x="902700" y="4624350"/>
            <a:ext cx="7338600" cy="4020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GB" sz="1400" u="none" cap="none" strike="noStrike">
                <a:solidFill>
                  <a:schemeClr val="lt1"/>
                </a:solidFill>
                <a:latin typeface="Helvetica Neue Light"/>
                <a:ea typeface="Helvetica Neue Light"/>
                <a:cs typeface="Helvetica Neue Light"/>
                <a:sym typeface="Helvetica Neue Light"/>
              </a:rPr>
              <a:t>Government Communication Service</a:t>
            </a:r>
            <a:endParaRPr b="0" i="0" sz="1400" u="none" cap="none" strike="noStrike">
              <a:solidFill>
                <a:schemeClr val="lt1"/>
              </a:solidFill>
              <a:latin typeface="Helvetica Neue Light"/>
              <a:ea typeface="Helvetica Neue Light"/>
              <a:cs typeface="Helvetica Neue Light"/>
              <a:sym typeface="Helvetica Neue Light"/>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one" type="title">
  <p:cSld name="TITLE">
    <p:bg>
      <p:bgPr>
        <a:solidFill>
          <a:schemeClr val="lt1"/>
        </a:solidFill>
      </p:bgPr>
    </p:bg>
    <p:spTree>
      <p:nvGrpSpPr>
        <p:cNvPr id="24" name="Shape 24"/>
        <p:cNvGrpSpPr/>
        <p:nvPr/>
      </p:nvGrpSpPr>
      <p:grpSpPr>
        <a:xfrm>
          <a:off x="0" y="0"/>
          <a:ext cx="0" cy="0"/>
          <a:chOff x="0" y="0"/>
          <a:chExt cx="0" cy="0"/>
        </a:xfrm>
      </p:grpSpPr>
      <p:sp>
        <p:nvSpPr>
          <p:cNvPr id="25" name="Google Shape;25;p3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pic>
        <p:nvPicPr>
          <p:cNvPr id="26" name="Google Shape;26;p31"/>
          <p:cNvPicPr preferRelativeResize="0"/>
          <p:nvPr/>
        </p:nvPicPr>
        <p:blipFill rotWithShape="1">
          <a:blip r:embed="rId2">
            <a:alphaModFix/>
          </a:blip>
          <a:srcRect b="9960" l="0" r="0" t="9961"/>
          <a:stretch/>
        </p:blipFill>
        <p:spPr>
          <a:xfrm>
            <a:off x="0" y="-33500"/>
            <a:ext cx="9144003" cy="5176998"/>
          </a:xfrm>
          <a:prstGeom prst="rect">
            <a:avLst/>
          </a:prstGeom>
          <a:noFill/>
          <a:ln>
            <a:noFill/>
          </a:ln>
        </p:spPr>
      </p:pic>
      <p:sp>
        <p:nvSpPr>
          <p:cNvPr id="27" name="Google Shape;27;p31"/>
          <p:cNvSpPr/>
          <p:nvPr/>
        </p:nvSpPr>
        <p:spPr>
          <a:xfrm>
            <a:off x="0" y="3777000"/>
            <a:ext cx="9144000" cy="13665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28" name="Google Shape;28;p31"/>
          <p:cNvPicPr preferRelativeResize="0"/>
          <p:nvPr/>
        </p:nvPicPr>
        <p:blipFill rotWithShape="1">
          <a:blip r:embed="rId3">
            <a:alphaModFix/>
          </a:blip>
          <a:srcRect b="0" l="0" r="0" t="0"/>
          <a:stretch/>
        </p:blipFill>
        <p:spPr>
          <a:xfrm>
            <a:off x="505525" y="390400"/>
            <a:ext cx="1106624" cy="640350"/>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two">
  <p:cSld name="TITLE_3">
    <p:bg>
      <p:bgPr>
        <a:solidFill>
          <a:srgbClr val="0A5394"/>
        </a:solidFill>
      </p:bgPr>
    </p:bg>
    <p:spTree>
      <p:nvGrpSpPr>
        <p:cNvPr id="29" name="Shape 29"/>
        <p:cNvGrpSpPr/>
        <p:nvPr/>
      </p:nvGrpSpPr>
      <p:grpSpPr>
        <a:xfrm>
          <a:off x="0" y="0"/>
          <a:ext cx="0" cy="0"/>
          <a:chOff x="0" y="0"/>
          <a:chExt cx="0" cy="0"/>
        </a:xfrm>
      </p:grpSpPr>
      <p:sp>
        <p:nvSpPr>
          <p:cNvPr id="30" name="Google Shape;30;p3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pic>
        <p:nvPicPr>
          <p:cNvPr id="31" name="Google Shape;31;p32"/>
          <p:cNvPicPr preferRelativeResize="0"/>
          <p:nvPr/>
        </p:nvPicPr>
        <p:blipFill rotWithShape="1">
          <a:blip r:embed="rId2">
            <a:alphaModFix/>
          </a:blip>
          <a:srcRect b="0" l="0" r="0" t="0"/>
          <a:stretch/>
        </p:blipFill>
        <p:spPr>
          <a:xfrm>
            <a:off x="4238750" y="119125"/>
            <a:ext cx="666497" cy="523200"/>
          </a:xfrm>
          <a:prstGeom prst="rect">
            <a:avLst/>
          </a:prstGeom>
          <a:noFill/>
          <a:ln>
            <a:noFill/>
          </a:ln>
        </p:spPr>
      </p:pic>
      <p:sp>
        <p:nvSpPr>
          <p:cNvPr id="32" name="Google Shape;32;p32"/>
          <p:cNvSpPr txBox="1"/>
          <p:nvPr/>
        </p:nvSpPr>
        <p:spPr>
          <a:xfrm>
            <a:off x="902700" y="4624350"/>
            <a:ext cx="7338600" cy="4020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GB" sz="1400" u="none" cap="none" strike="noStrike">
                <a:solidFill>
                  <a:schemeClr val="lt1"/>
                </a:solidFill>
                <a:latin typeface="Helvetica Neue Light"/>
                <a:ea typeface="Helvetica Neue Light"/>
                <a:cs typeface="Helvetica Neue Light"/>
                <a:sym typeface="Helvetica Neue Light"/>
              </a:rPr>
              <a:t>Government Communication Service</a:t>
            </a:r>
            <a:endParaRPr b="0" i="0" sz="1400" u="none" cap="none" strike="noStrike">
              <a:solidFill>
                <a:schemeClr val="lt1"/>
              </a:solidFill>
              <a:latin typeface="Helvetica Neue Light"/>
              <a:ea typeface="Helvetica Neue Light"/>
              <a:cs typeface="Helvetica Neue Light"/>
              <a:sym typeface="Helvetica Neue Light"/>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3" name="Shape 33"/>
        <p:cNvGrpSpPr/>
        <p:nvPr/>
      </p:nvGrpSpPr>
      <p:grpSpPr>
        <a:xfrm>
          <a:off x="0" y="0"/>
          <a:ext cx="0" cy="0"/>
          <a:chOff x="0" y="0"/>
          <a:chExt cx="0" cy="0"/>
        </a:xfrm>
      </p:grpSpPr>
      <p:sp>
        <p:nvSpPr>
          <p:cNvPr id="34" name="Google Shape;34;p3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
        <p:nvSpPr>
          <p:cNvPr id="35" name="Google Shape;35;p34"/>
          <p:cNvSpPr txBox="1"/>
          <p:nvPr/>
        </p:nvSpPr>
        <p:spPr>
          <a:xfrm>
            <a:off x="902700" y="4624350"/>
            <a:ext cx="7338600" cy="4020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Helvetica Neue Light"/>
                <a:ea typeface="Helvetica Neue Light"/>
                <a:cs typeface="Helvetica Neue Light"/>
                <a:sym typeface="Helvetica Neue Light"/>
              </a:rPr>
              <a:t>Government Communication Service</a:t>
            </a:r>
            <a:endParaRPr b="0" i="0" sz="1400" u="none" cap="none" strike="noStrike">
              <a:solidFill>
                <a:srgbClr val="000000"/>
              </a:solidFill>
              <a:latin typeface="Helvetica Neue Light"/>
              <a:ea typeface="Helvetica Neue Light"/>
              <a:cs typeface="Helvetica Neue Light"/>
              <a:sym typeface="Helvetica Neue Light"/>
            </a:endParaRPr>
          </a:p>
        </p:txBody>
      </p:sp>
      <p:pic>
        <p:nvPicPr>
          <p:cNvPr id="36" name="Google Shape;36;p34"/>
          <p:cNvPicPr preferRelativeResize="0"/>
          <p:nvPr/>
        </p:nvPicPr>
        <p:blipFill rotWithShape="1">
          <a:blip r:embed="rId2">
            <a:alphaModFix/>
          </a:blip>
          <a:srcRect b="0" l="0" r="0" t="0"/>
          <a:stretch/>
        </p:blipFill>
        <p:spPr>
          <a:xfrm>
            <a:off x="4238750" y="119125"/>
            <a:ext cx="666500" cy="523203"/>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7" name="Shape 37"/>
        <p:cNvGrpSpPr/>
        <p:nvPr/>
      </p:nvGrpSpPr>
      <p:grpSpPr>
        <a:xfrm>
          <a:off x="0" y="0"/>
          <a:ext cx="0" cy="0"/>
          <a:chOff x="0" y="0"/>
          <a:chExt cx="0" cy="0"/>
        </a:xfrm>
      </p:grpSpPr>
      <p:sp>
        <p:nvSpPr>
          <p:cNvPr id="38" name="Google Shape;38;p35"/>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Autofit/>
          </a:bodyPr>
          <a:lstStyle>
            <a:lvl1pPr lvl="0" marR="0" algn="l">
              <a:lnSpc>
                <a:spcPct val="100000"/>
              </a:lnSpc>
              <a:spcBef>
                <a:spcPts val="0"/>
              </a:spcBef>
              <a:spcAft>
                <a:spcPts val="0"/>
              </a:spcAft>
              <a:buClr>
                <a:schemeClr val="dk1"/>
              </a:buClr>
              <a:buSzPts val="2400"/>
              <a:buFont typeface="Proxima Nova"/>
              <a:buNone/>
              <a:defRPr i="0" sz="2400" u="none" cap="none" strike="noStrike">
                <a:solidFill>
                  <a:schemeClr val="dk1"/>
                </a:solidFill>
                <a:latin typeface="Proxima Nova"/>
                <a:ea typeface="Proxima Nova"/>
                <a:cs typeface="Proxima Nova"/>
                <a:sym typeface="Proxima Nova"/>
              </a:defRPr>
            </a:lvl1pPr>
            <a:lvl2pPr lvl="1" marR="0" algn="l">
              <a:lnSpc>
                <a:spcPct val="100000"/>
              </a:lnSpc>
              <a:spcBef>
                <a:spcPts val="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9pPr>
          </a:lstStyle>
          <a:p/>
        </p:txBody>
      </p:sp>
      <p:sp>
        <p:nvSpPr>
          <p:cNvPr id="39" name="Google Shape;39;p35"/>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Autofit/>
          </a:bodyPr>
          <a:lstStyle>
            <a:lvl1pPr indent="-304800" lvl="0" marL="457200" marR="0" algn="l">
              <a:lnSpc>
                <a:spcPct val="115000"/>
              </a:lnSpc>
              <a:spcBef>
                <a:spcPts val="0"/>
              </a:spcBef>
              <a:spcAft>
                <a:spcPts val="0"/>
              </a:spcAft>
              <a:buClr>
                <a:schemeClr val="dk2"/>
              </a:buClr>
              <a:buSzPts val="1200"/>
              <a:buFont typeface="Proxima Nova"/>
              <a:buChar char="●"/>
              <a:defRPr i="0" sz="1200" u="none" cap="none" strike="noStrike">
                <a:solidFill>
                  <a:schemeClr val="dk2"/>
                </a:solidFill>
                <a:latin typeface="Proxima Nova"/>
                <a:ea typeface="Proxima Nova"/>
                <a:cs typeface="Proxima Nova"/>
                <a:sym typeface="Proxima Nova"/>
              </a:defRPr>
            </a:lvl1pPr>
            <a:lvl2pPr indent="-304800" lvl="1" marL="914400" marR="0" algn="l">
              <a:lnSpc>
                <a:spcPct val="115000"/>
              </a:lnSpc>
              <a:spcBef>
                <a:spcPts val="1600"/>
              </a:spcBef>
              <a:spcAft>
                <a:spcPts val="0"/>
              </a:spcAft>
              <a:buClr>
                <a:schemeClr val="dk2"/>
              </a:buClr>
              <a:buSzPts val="1200"/>
              <a:buFont typeface="Proxima Nova"/>
              <a:buChar char="○"/>
              <a:defRPr i="0" sz="1200" u="none" cap="none" strike="noStrike">
                <a:solidFill>
                  <a:schemeClr val="dk2"/>
                </a:solidFill>
                <a:latin typeface="Proxima Nova"/>
                <a:ea typeface="Proxima Nova"/>
                <a:cs typeface="Proxima Nova"/>
                <a:sym typeface="Proxima Nova"/>
              </a:defRPr>
            </a:lvl2pPr>
            <a:lvl3pPr indent="-304800" lvl="2" marL="1371600" marR="0" algn="l">
              <a:lnSpc>
                <a:spcPct val="115000"/>
              </a:lnSpc>
              <a:spcBef>
                <a:spcPts val="1600"/>
              </a:spcBef>
              <a:spcAft>
                <a:spcPts val="0"/>
              </a:spcAft>
              <a:buClr>
                <a:schemeClr val="dk2"/>
              </a:buClr>
              <a:buSzPts val="1200"/>
              <a:buFont typeface="Proxima Nova"/>
              <a:buChar char="■"/>
              <a:defRPr i="0" sz="1200" u="none" cap="none" strike="noStrike">
                <a:solidFill>
                  <a:schemeClr val="dk2"/>
                </a:solidFill>
                <a:latin typeface="Proxima Nova"/>
                <a:ea typeface="Proxima Nova"/>
                <a:cs typeface="Proxima Nova"/>
                <a:sym typeface="Proxima Nova"/>
              </a:defRPr>
            </a:lvl3pPr>
            <a:lvl4pPr indent="-304800" lvl="3" marL="1828800" marR="0" algn="l">
              <a:lnSpc>
                <a:spcPct val="115000"/>
              </a:lnSpc>
              <a:spcBef>
                <a:spcPts val="1600"/>
              </a:spcBef>
              <a:spcAft>
                <a:spcPts val="0"/>
              </a:spcAft>
              <a:buClr>
                <a:schemeClr val="dk2"/>
              </a:buClr>
              <a:buSzPts val="1200"/>
              <a:buFont typeface="Proxima Nova"/>
              <a:buChar char="●"/>
              <a:defRPr i="0" sz="1200" u="none" cap="none" strike="noStrike">
                <a:solidFill>
                  <a:schemeClr val="dk2"/>
                </a:solidFill>
                <a:latin typeface="Proxima Nova"/>
                <a:ea typeface="Proxima Nova"/>
                <a:cs typeface="Proxima Nova"/>
                <a:sym typeface="Proxima Nova"/>
              </a:defRPr>
            </a:lvl4pPr>
            <a:lvl5pPr indent="-304800" lvl="4" marL="2286000" marR="0" algn="l">
              <a:lnSpc>
                <a:spcPct val="115000"/>
              </a:lnSpc>
              <a:spcBef>
                <a:spcPts val="1600"/>
              </a:spcBef>
              <a:spcAft>
                <a:spcPts val="0"/>
              </a:spcAft>
              <a:buClr>
                <a:schemeClr val="dk2"/>
              </a:buClr>
              <a:buSzPts val="1200"/>
              <a:buFont typeface="Proxima Nova"/>
              <a:buChar char="○"/>
              <a:defRPr i="0" sz="1200" u="none" cap="none" strike="noStrike">
                <a:solidFill>
                  <a:schemeClr val="dk2"/>
                </a:solidFill>
                <a:latin typeface="Proxima Nova"/>
                <a:ea typeface="Proxima Nova"/>
                <a:cs typeface="Proxima Nova"/>
                <a:sym typeface="Proxima Nova"/>
              </a:defRPr>
            </a:lvl5pPr>
            <a:lvl6pPr indent="-304800" lvl="5" marL="2743200" marR="0" algn="l">
              <a:lnSpc>
                <a:spcPct val="115000"/>
              </a:lnSpc>
              <a:spcBef>
                <a:spcPts val="1600"/>
              </a:spcBef>
              <a:spcAft>
                <a:spcPts val="0"/>
              </a:spcAft>
              <a:buClr>
                <a:schemeClr val="dk2"/>
              </a:buClr>
              <a:buSzPts val="1200"/>
              <a:buFont typeface="Proxima Nova"/>
              <a:buChar char="■"/>
              <a:defRPr i="0" sz="1200" u="none" cap="none" strike="noStrike">
                <a:solidFill>
                  <a:schemeClr val="dk2"/>
                </a:solidFill>
                <a:latin typeface="Proxima Nova"/>
                <a:ea typeface="Proxima Nova"/>
                <a:cs typeface="Proxima Nova"/>
                <a:sym typeface="Proxima Nova"/>
              </a:defRPr>
            </a:lvl6pPr>
            <a:lvl7pPr indent="-304800" lvl="6" marL="3200400" marR="0" algn="l">
              <a:lnSpc>
                <a:spcPct val="115000"/>
              </a:lnSpc>
              <a:spcBef>
                <a:spcPts val="1600"/>
              </a:spcBef>
              <a:spcAft>
                <a:spcPts val="0"/>
              </a:spcAft>
              <a:buClr>
                <a:schemeClr val="dk2"/>
              </a:buClr>
              <a:buSzPts val="1200"/>
              <a:buFont typeface="Proxima Nova"/>
              <a:buChar char="●"/>
              <a:defRPr i="0" sz="1200" u="none" cap="none" strike="noStrike">
                <a:solidFill>
                  <a:schemeClr val="dk2"/>
                </a:solidFill>
                <a:latin typeface="Proxima Nova"/>
                <a:ea typeface="Proxima Nova"/>
                <a:cs typeface="Proxima Nova"/>
                <a:sym typeface="Proxima Nova"/>
              </a:defRPr>
            </a:lvl7pPr>
            <a:lvl8pPr indent="-304800" lvl="7" marL="3657600" marR="0" algn="l">
              <a:lnSpc>
                <a:spcPct val="115000"/>
              </a:lnSpc>
              <a:spcBef>
                <a:spcPts val="1600"/>
              </a:spcBef>
              <a:spcAft>
                <a:spcPts val="0"/>
              </a:spcAft>
              <a:buClr>
                <a:schemeClr val="dk2"/>
              </a:buClr>
              <a:buSzPts val="1200"/>
              <a:buFont typeface="Proxima Nova"/>
              <a:buChar char="○"/>
              <a:defRPr i="0" sz="1200" u="none" cap="none" strike="noStrike">
                <a:solidFill>
                  <a:schemeClr val="dk2"/>
                </a:solidFill>
                <a:latin typeface="Proxima Nova"/>
                <a:ea typeface="Proxima Nova"/>
                <a:cs typeface="Proxima Nova"/>
                <a:sym typeface="Proxima Nova"/>
              </a:defRPr>
            </a:lvl8pPr>
            <a:lvl9pPr indent="-304800" lvl="8" marL="4114800" marR="0" algn="l">
              <a:lnSpc>
                <a:spcPct val="115000"/>
              </a:lnSpc>
              <a:spcBef>
                <a:spcPts val="1600"/>
              </a:spcBef>
              <a:spcAft>
                <a:spcPts val="1600"/>
              </a:spcAft>
              <a:buClr>
                <a:schemeClr val="dk2"/>
              </a:buClr>
              <a:buSzPts val="1200"/>
              <a:buFont typeface="Proxima Nova"/>
              <a:buChar char="■"/>
              <a:defRPr i="0" sz="1200" u="none" cap="none" strike="noStrike">
                <a:solidFill>
                  <a:schemeClr val="dk2"/>
                </a:solidFill>
                <a:latin typeface="Proxima Nova"/>
                <a:ea typeface="Proxima Nova"/>
                <a:cs typeface="Proxima Nova"/>
                <a:sym typeface="Proxima Nova"/>
              </a:defRPr>
            </a:lvl9pPr>
          </a:lstStyle>
          <a:p/>
        </p:txBody>
      </p:sp>
      <p:sp>
        <p:nvSpPr>
          <p:cNvPr id="40" name="Google Shape;40;p3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pic>
        <p:nvPicPr>
          <p:cNvPr id="41" name="Google Shape;41;p35"/>
          <p:cNvPicPr preferRelativeResize="0"/>
          <p:nvPr/>
        </p:nvPicPr>
        <p:blipFill rotWithShape="1">
          <a:blip r:embed="rId2">
            <a:alphaModFix/>
          </a:blip>
          <a:srcRect b="0" l="0" r="0" t="0"/>
          <a:stretch/>
        </p:blipFill>
        <p:spPr>
          <a:xfrm>
            <a:off x="4238750" y="119125"/>
            <a:ext cx="666500" cy="523203"/>
          </a:xfrm>
          <a:prstGeom prst="rect">
            <a:avLst/>
          </a:prstGeom>
          <a:noFill/>
          <a:ln>
            <a:noFill/>
          </a:ln>
        </p:spPr>
      </p:pic>
      <p:sp>
        <p:nvSpPr>
          <p:cNvPr id="42" name="Google Shape;42;p35"/>
          <p:cNvSpPr txBox="1"/>
          <p:nvPr/>
        </p:nvSpPr>
        <p:spPr>
          <a:xfrm>
            <a:off x="902700" y="4624350"/>
            <a:ext cx="7338600" cy="4020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Helvetica Neue Light"/>
                <a:ea typeface="Helvetica Neue Light"/>
                <a:cs typeface="Helvetica Neue Light"/>
                <a:sym typeface="Helvetica Neue Light"/>
              </a:rPr>
              <a:t>Government Communication Service</a:t>
            </a:r>
            <a:endParaRPr b="0" i="0" sz="1400" u="none" cap="none" strike="noStrike">
              <a:solidFill>
                <a:srgbClr val="000000"/>
              </a:solidFill>
              <a:latin typeface="Helvetica Neue Light"/>
              <a:ea typeface="Helvetica Neue Light"/>
              <a:cs typeface="Helvetica Neue Light"/>
              <a:sym typeface="Helvetica Neue Light"/>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3" name="Shape 43"/>
        <p:cNvGrpSpPr/>
        <p:nvPr/>
      </p:nvGrpSpPr>
      <p:grpSpPr>
        <a:xfrm>
          <a:off x="0" y="0"/>
          <a:ext cx="0" cy="0"/>
          <a:chOff x="0" y="0"/>
          <a:chExt cx="0" cy="0"/>
        </a:xfrm>
      </p:grpSpPr>
      <p:sp>
        <p:nvSpPr>
          <p:cNvPr id="44" name="Google Shape;44;p36"/>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 name="Google Shape;45;p36"/>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Autofit/>
          </a:bodyPr>
          <a:lstStyle>
            <a:lvl1pPr lvl="0" marR="0" algn="ctr">
              <a:lnSpc>
                <a:spcPct val="100000"/>
              </a:lnSpc>
              <a:spcBef>
                <a:spcPts val="0"/>
              </a:spcBef>
              <a:spcAft>
                <a:spcPts val="0"/>
              </a:spcAft>
              <a:buClr>
                <a:schemeClr val="dk1"/>
              </a:buClr>
              <a:buSzPts val="4200"/>
              <a:buFont typeface="Proxima Nova"/>
              <a:buNone/>
              <a:defRPr i="0" sz="4200" u="none" cap="none" strike="noStrike">
                <a:solidFill>
                  <a:schemeClr val="dk1"/>
                </a:solidFill>
                <a:latin typeface="Proxima Nova"/>
                <a:ea typeface="Proxima Nova"/>
                <a:cs typeface="Proxima Nova"/>
                <a:sym typeface="Proxima Nova"/>
              </a:defRPr>
            </a:lvl1pPr>
            <a:lvl2pPr lvl="1" marR="0" algn="ctr">
              <a:lnSpc>
                <a:spcPct val="100000"/>
              </a:lnSpc>
              <a:spcBef>
                <a:spcPts val="0"/>
              </a:spcBef>
              <a:spcAft>
                <a:spcPts val="0"/>
              </a:spcAft>
              <a:buClr>
                <a:schemeClr val="dk1"/>
              </a:buClr>
              <a:buSzPts val="4200"/>
              <a:buFont typeface="Proxima Nova"/>
              <a:buNone/>
              <a:defRPr i="0" sz="4200" u="none" cap="none" strike="noStrike">
                <a:solidFill>
                  <a:schemeClr val="dk1"/>
                </a:solidFill>
                <a:latin typeface="Proxima Nova"/>
                <a:ea typeface="Proxima Nova"/>
                <a:cs typeface="Proxima Nova"/>
                <a:sym typeface="Proxima Nova"/>
              </a:defRPr>
            </a:lvl2pPr>
            <a:lvl3pPr lvl="2" marR="0" algn="ctr">
              <a:lnSpc>
                <a:spcPct val="100000"/>
              </a:lnSpc>
              <a:spcBef>
                <a:spcPts val="0"/>
              </a:spcBef>
              <a:spcAft>
                <a:spcPts val="0"/>
              </a:spcAft>
              <a:buClr>
                <a:schemeClr val="dk1"/>
              </a:buClr>
              <a:buSzPts val="4200"/>
              <a:buFont typeface="Proxima Nova"/>
              <a:buNone/>
              <a:defRPr i="0" sz="4200" u="none" cap="none" strike="noStrike">
                <a:solidFill>
                  <a:schemeClr val="dk1"/>
                </a:solidFill>
                <a:latin typeface="Proxima Nova"/>
                <a:ea typeface="Proxima Nova"/>
                <a:cs typeface="Proxima Nova"/>
                <a:sym typeface="Proxima Nova"/>
              </a:defRPr>
            </a:lvl3pPr>
            <a:lvl4pPr lvl="3" marR="0" algn="ctr">
              <a:lnSpc>
                <a:spcPct val="100000"/>
              </a:lnSpc>
              <a:spcBef>
                <a:spcPts val="0"/>
              </a:spcBef>
              <a:spcAft>
                <a:spcPts val="0"/>
              </a:spcAft>
              <a:buClr>
                <a:schemeClr val="dk1"/>
              </a:buClr>
              <a:buSzPts val="4200"/>
              <a:buFont typeface="Proxima Nova"/>
              <a:buNone/>
              <a:defRPr i="0" sz="4200" u="none" cap="none" strike="noStrike">
                <a:solidFill>
                  <a:schemeClr val="dk1"/>
                </a:solidFill>
                <a:latin typeface="Proxima Nova"/>
                <a:ea typeface="Proxima Nova"/>
                <a:cs typeface="Proxima Nova"/>
                <a:sym typeface="Proxima Nova"/>
              </a:defRPr>
            </a:lvl4pPr>
            <a:lvl5pPr lvl="4" marR="0" algn="ctr">
              <a:lnSpc>
                <a:spcPct val="100000"/>
              </a:lnSpc>
              <a:spcBef>
                <a:spcPts val="0"/>
              </a:spcBef>
              <a:spcAft>
                <a:spcPts val="0"/>
              </a:spcAft>
              <a:buClr>
                <a:schemeClr val="dk1"/>
              </a:buClr>
              <a:buSzPts val="4200"/>
              <a:buFont typeface="Proxima Nova"/>
              <a:buNone/>
              <a:defRPr i="0" sz="4200" u="none" cap="none" strike="noStrike">
                <a:solidFill>
                  <a:schemeClr val="dk1"/>
                </a:solidFill>
                <a:latin typeface="Proxima Nova"/>
                <a:ea typeface="Proxima Nova"/>
                <a:cs typeface="Proxima Nova"/>
                <a:sym typeface="Proxima Nova"/>
              </a:defRPr>
            </a:lvl5pPr>
            <a:lvl6pPr lvl="5" marR="0" algn="ctr">
              <a:lnSpc>
                <a:spcPct val="100000"/>
              </a:lnSpc>
              <a:spcBef>
                <a:spcPts val="0"/>
              </a:spcBef>
              <a:spcAft>
                <a:spcPts val="0"/>
              </a:spcAft>
              <a:buClr>
                <a:schemeClr val="dk1"/>
              </a:buClr>
              <a:buSzPts val="4200"/>
              <a:buFont typeface="Proxima Nova"/>
              <a:buNone/>
              <a:defRPr i="0" sz="4200" u="none" cap="none" strike="noStrike">
                <a:solidFill>
                  <a:schemeClr val="dk1"/>
                </a:solidFill>
                <a:latin typeface="Proxima Nova"/>
                <a:ea typeface="Proxima Nova"/>
                <a:cs typeface="Proxima Nova"/>
                <a:sym typeface="Proxima Nova"/>
              </a:defRPr>
            </a:lvl6pPr>
            <a:lvl7pPr lvl="6" marR="0" algn="ctr">
              <a:lnSpc>
                <a:spcPct val="100000"/>
              </a:lnSpc>
              <a:spcBef>
                <a:spcPts val="0"/>
              </a:spcBef>
              <a:spcAft>
                <a:spcPts val="0"/>
              </a:spcAft>
              <a:buClr>
                <a:schemeClr val="dk1"/>
              </a:buClr>
              <a:buSzPts val="4200"/>
              <a:buFont typeface="Proxima Nova"/>
              <a:buNone/>
              <a:defRPr i="0" sz="4200" u="none" cap="none" strike="noStrike">
                <a:solidFill>
                  <a:schemeClr val="dk1"/>
                </a:solidFill>
                <a:latin typeface="Proxima Nova"/>
                <a:ea typeface="Proxima Nova"/>
                <a:cs typeface="Proxima Nova"/>
                <a:sym typeface="Proxima Nova"/>
              </a:defRPr>
            </a:lvl7pPr>
            <a:lvl8pPr lvl="7" marR="0" algn="ctr">
              <a:lnSpc>
                <a:spcPct val="100000"/>
              </a:lnSpc>
              <a:spcBef>
                <a:spcPts val="0"/>
              </a:spcBef>
              <a:spcAft>
                <a:spcPts val="0"/>
              </a:spcAft>
              <a:buClr>
                <a:schemeClr val="dk1"/>
              </a:buClr>
              <a:buSzPts val="4200"/>
              <a:buFont typeface="Proxima Nova"/>
              <a:buNone/>
              <a:defRPr i="0" sz="4200" u="none" cap="none" strike="noStrike">
                <a:solidFill>
                  <a:schemeClr val="dk1"/>
                </a:solidFill>
                <a:latin typeface="Proxima Nova"/>
                <a:ea typeface="Proxima Nova"/>
                <a:cs typeface="Proxima Nova"/>
                <a:sym typeface="Proxima Nova"/>
              </a:defRPr>
            </a:lvl8pPr>
            <a:lvl9pPr lvl="8" marR="0" algn="ctr">
              <a:lnSpc>
                <a:spcPct val="100000"/>
              </a:lnSpc>
              <a:spcBef>
                <a:spcPts val="0"/>
              </a:spcBef>
              <a:spcAft>
                <a:spcPts val="0"/>
              </a:spcAft>
              <a:buClr>
                <a:schemeClr val="dk1"/>
              </a:buClr>
              <a:buSzPts val="4200"/>
              <a:buFont typeface="Proxima Nova"/>
              <a:buNone/>
              <a:defRPr i="0" sz="4200" u="none" cap="none" strike="noStrike">
                <a:solidFill>
                  <a:schemeClr val="dk1"/>
                </a:solidFill>
                <a:latin typeface="Proxima Nova"/>
                <a:ea typeface="Proxima Nova"/>
                <a:cs typeface="Proxima Nova"/>
                <a:sym typeface="Proxima Nova"/>
              </a:defRPr>
            </a:lvl9pPr>
          </a:lstStyle>
          <a:p/>
        </p:txBody>
      </p:sp>
      <p:sp>
        <p:nvSpPr>
          <p:cNvPr id="46" name="Google Shape;46;p36"/>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Autofit/>
          </a:bodyPr>
          <a:lstStyle>
            <a:lvl1pPr lvl="0" marR="0" algn="ctr">
              <a:lnSpc>
                <a:spcPct val="100000"/>
              </a:lnSpc>
              <a:spcBef>
                <a:spcPts val="0"/>
              </a:spcBef>
              <a:spcAft>
                <a:spcPts val="0"/>
              </a:spcAft>
              <a:buClr>
                <a:schemeClr val="dk2"/>
              </a:buClr>
              <a:buSzPts val="2100"/>
              <a:buFont typeface="Proxima Nova"/>
              <a:buNone/>
              <a:defRPr i="0" sz="2100" u="none" cap="none" strike="noStrike">
                <a:solidFill>
                  <a:schemeClr val="dk2"/>
                </a:solidFill>
                <a:latin typeface="Proxima Nova"/>
                <a:ea typeface="Proxima Nova"/>
                <a:cs typeface="Proxima Nova"/>
                <a:sym typeface="Proxima Nova"/>
              </a:defRPr>
            </a:lvl1pPr>
            <a:lvl2pPr lvl="1" marR="0" algn="ctr">
              <a:lnSpc>
                <a:spcPct val="100000"/>
              </a:lnSpc>
              <a:spcBef>
                <a:spcPts val="0"/>
              </a:spcBef>
              <a:spcAft>
                <a:spcPts val="0"/>
              </a:spcAft>
              <a:buClr>
                <a:schemeClr val="dk2"/>
              </a:buClr>
              <a:buSzPts val="2100"/>
              <a:buFont typeface="Proxima Nova"/>
              <a:buNone/>
              <a:defRPr i="0" sz="2100" u="none" cap="none" strike="noStrike">
                <a:solidFill>
                  <a:schemeClr val="dk2"/>
                </a:solidFill>
                <a:latin typeface="Proxima Nova"/>
                <a:ea typeface="Proxima Nova"/>
                <a:cs typeface="Proxima Nova"/>
                <a:sym typeface="Proxima Nova"/>
              </a:defRPr>
            </a:lvl2pPr>
            <a:lvl3pPr lvl="2" marR="0" algn="ctr">
              <a:lnSpc>
                <a:spcPct val="100000"/>
              </a:lnSpc>
              <a:spcBef>
                <a:spcPts val="0"/>
              </a:spcBef>
              <a:spcAft>
                <a:spcPts val="0"/>
              </a:spcAft>
              <a:buClr>
                <a:schemeClr val="dk2"/>
              </a:buClr>
              <a:buSzPts val="2100"/>
              <a:buFont typeface="Proxima Nova"/>
              <a:buNone/>
              <a:defRPr i="0" sz="2100" u="none" cap="none" strike="noStrike">
                <a:solidFill>
                  <a:schemeClr val="dk2"/>
                </a:solidFill>
                <a:latin typeface="Proxima Nova"/>
                <a:ea typeface="Proxima Nova"/>
                <a:cs typeface="Proxima Nova"/>
                <a:sym typeface="Proxima Nova"/>
              </a:defRPr>
            </a:lvl3pPr>
            <a:lvl4pPr lvl="3" marR="0" algn="ctr">
              <a:lnSpc>
                <a:spcPct val="100000"/>
              </a:lnSpc>
              <a:spcBef>
                <a:spcPts val="0"/>
              </a:spcBef>
              <a:spcAft>
                <a:spcPts val="0"/>
              </a:spcAft>
              <a:buClr>
                <a:schemeClr val="dk2"/>
              </a:buClr>
              <a:buSzPts val="2100"/>
              <a:buFont typeface="Proxima Nova"/>
              <a:buNone/>
              <a:defRPr i="0" sz="2100" u="none" cap="none" strike="noStrike">
                <a:solidFill>
                  <a:schemeClr val="dk2"/>
                </a:solidFill>
                <a:latin typeface="Proxima Nova"/>
                <a:ea typeface="Proxima Nova"/>
                <a:cs typeface="Proxima Nova"/>
                <a:sym typeface="Proxima Nova"/>
              </a:defRPr>
            </a:lvl4pPr>
            <a:lvl5pPr lvl="4" marR="0" algn="ctr">
              <a:lnSpc>
                <a:spcPct val="100000"/>
              </a:lnSpc>
              <a:spcBef>
                <a:spcPts val="0"/>
              </a:spcBef>
              <a:spcAft>
                <a:spcPts val="0"/>
              </a:spcAft>
              <a:buClr>
                <a:schemeClr val="dk2"/>
              </a:buClr>
              <a:buSzPts val="2100"/>
              <a:buFont typeface="Proxima Nova"/>
              <a:buNone/>
              <a:defRPr i="0" sz="2100" u="none" cap="none" strike="noStrike">
                <a:solidFill>
                  <a:schemeClr val="dk2"/>
                </a:solidFill>
                <a:latin typeface="Proxima Nova"/>
                <a:ea typeface="Proxima Nova"/>
                <a:cs typeface="Proxima Nova"/>
                <a:sym typeface="Proxima Nova"/>
              </a:defRPr>
            </a:lvl5pPr>
            <a:lvl6pPr lvl="5" marR="0" algn="ctr">
              <a:lnSpc>
                <a:spcPct val="100000"/>
              </a:lnSpc>
              <a:spcBef>
                <a:spcPts val="0"/>
              </a:spcBef>
              <a:spcAft>
                <a:spcPts val="0"/>
              </a:spcAft>
              <a:buClr>
                <a:schemeClr val="dk2"/>
              </a:buClr>
              <a:buSzPts val="2100"/>
              <a:buFont typeface="Proxima Nova"/>
              <a:buNone/>
              <a:defRPr i="0" sz="2100" u="none" cap="none" strike="noStrike">
                <a:solidFill>
                  <a:schemeClr val="dk2"/>
                </a:solidFill>
                <a:latin typeface="Proxima Nova"/>
                <a:ea typeface="Proxima Nova"/>
                <a:cs typeface="Proxima Nova"/>
                <a:sym typeface="Proxima Nova"/>
              </a:defRPr>
            </a:lvl6pPr>
            <a:lvl7pPr lvl="6" marR="0" algn="ctr">
              <a:lnSpc>
                <a:spcPct val="100000"/>
              </a:lnSpc>
              <a:spcBef>
                <a:spcPts val="0"/>
              </a:spcBef>
              <a:spcAft>
                <a:spcPts val="0"/>
              </a:spcAft>
              <a:buClr>
                <a:schemeClr val="dk2"/>
              </a:buClr>
              <a:buSzPts val="2100"/>
              <a:buFont typeface="Proxima Nova"/>
              <a:buNone/>
              <a:defRPr i="0" sz="2100" u="none" cap="none" strike="noStrike">
                <a:solidFill>
                  <a:schemeClr val="dk2"/>
                </a:solidFill>
                <a:latin typeface="Proxima Nova"/>
                <a:ea typeface="Proxima Nova"/>
                <a:cs typeface="Proxima Nova"/>
                <a:sym typeface="Proxima Nova"/>
              </a:defRPr>
            </a:lvl7pPr>
            <a:lvl8pPr lvl="7" marR="0" algn="ctr">
              <a:lnSpc>
                <a:spcPct val="100000"/>
              </a:lnSpc>
              <a:spcBef>
                <a:spcPts val="0"/>
              </a:spcBef>
              <a:spcAft>
                <a:spcPts val="0"/>
              </a:spcAft>
              <a:buClr>
                <a:schemeClr val="dk2"/>
              </a:buClr>
              <a:buSzPts val="2100"/>
              <a:buFont typeface="Proxima Nova"/>
              <a:buNone/>
              <a:defRPr i="0" sz="2100" u="none" cap="none" strike="noStrike">
                <a:solidFill>
                  <a:schemeClr val="dk2"/>
                </a:solidFill>
                <a:latin typeface="Proxima Nova"/>
                <a:ea typeface="Proxima Nova"/>
                <a:cs typeface="Proxima Nova"/>
                <a:sym typeface="Proxima Nova"/>
              </a:defRPr>
            </a:lvl8pPr>
            <a:lvl9pPr lvl="8" marR="0" algn="ctr">
              <a:lnSpc>
                <a:spcPct val="100000"/>
              </a:lnSpc>
              <a:spcBef>
                <a:spcPts val="0"/>
              </a:spcBef>
              <a:spcAft>
                <a:spcPts val="0"/>
              </a:spcAft>
              <a:buClr>
                <a:schemeClr val="dk2"/>
              </a:buClr>
              <a:buSzPts val="2100"/>
              <a:buFont typeface="Proxima Nova"/>
              <a:buNone/>
              <a:defRPr i="0" sz="2100" u="none" cap="none" strike="noStrike">
                <a:solidFill>
                  <a:schemeClr val="dk2"/>
                </a:solidFill>
                <a:latin typeface="Proxima Nova"/>
                <a:ea typeface="Proxima Nova"/>
                <a:cs typeface="Proxima Nova"/>
                <a:sym typeface="Proxima Nova"/>
              </a:defRPr>
            </a:lvl9pPr>
          </a:lstStyle>
          <a:p/>
        </p:txBody>
      </p:sp>
      <p:sp>
        <p:nvSpPr>
          <p:cNvPr id="47" name="Google Shape;47;p36"/>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Autofit/>
          </a:bodyPr>
          <a:lstStyle>
            <a:lvl1pPr indent="-342900" lvl="0" marL="457200" marR="0" algn="l">
              <a:lnSpc>
                <a:spcPct val="115000"/>
              </a:lnSpc>
              <a:spcBef>
                <a:spcPts val="0"/>
              </a:spcBef>
              <a:spcAft>
                <a:spcPts val="0"/>
              </a:spcAft>
              <a:buClr>
                <a:schemeClr val="dk2"/>
              </a:buClr>
              <a:buSzPts val="1800"/>
              <a:buFont typeface="Proxima Nova"/>
              <a:buChar char="●"/>
              <a:defRPr i="0" sz="1800" u="none" cap="none" strike="noStrike">
                <a:solidFill>
                  <a:schemeClr val="dk2"/>
                </a:solidFill>
                <a:latin typeface="Proxima Nova"/>
                <a:ea typeface="Proxima Nova"/>
                <a:cs typeface="Proxima Nova"/>
                <a:sym typeface="Proxima Nova"/>
              </a:defRPr>
            </a:lvl1pPr>
            <a:lvl2pPr indent="-317500" lvl="1" marL="914400" marR="0" algn="l">
              <a:lnSpc>
                <a:spcPct val="115000"/>
              </a:lnSpc>
              <a:spcBef>
                <a:spcPts val="1600"/>
              </a:spcBef>
              <a:spcAft>
                <a:spcPts val="0"/>
              </a:spcAft>
              <a:buClr>
                <a:schemeClr val="dk2"/>
              </a:buClr>
              <a:buSzPts val="1400"/>
              <a:buFont typeface="Proxima Nova"/>
              <a:buChar char="○"/>
              <a:defRPr i="0" sz="1400" u="none" cap="none" strike="noStrike">
                <a:solidFill>
                  <a:schemeClr val="dk2"/>
                </a:solidFill>
                <a:latin typeface="Proxima Nova"/>
                <a:ea typeface="Proxima Nova"/>
                <a:cs typeface="Proxima Nova"/>
                <a:sym typeface="Proxima Nova"/>
              </a:defRPr>
            </a:lvl2pPr>
            <a:lvl3pPr indent="-317500" lvl="2" marL="1371600" marR="0" algn="l">
              <a:lnSpc>
                <a:spcPct val="115000"/>
              </a:lnSpc>
              <a:spcBef>
                <a:spcPts val="1600"/>
              </a:spcBef>
              <a:spcAft>
                <a:spcPts val="0"/>
              </a:spcAft>
              <a:buClr>
                <a:schemeClr val="dk2"/>
              </a:buClr>
              <a:buSzPts val="1400"/>
              <a:buFont typeface="Proxima Nova"/>
              <a:buChar char="■"/>
              <a:defRPr i="0" sz="1400" u="none" cap="none" strike="noStrike">
                <a:solidFill>
                  <a:schemeClr val="dk2"/>
                </a:solidFill>
                <a:latin typeface="Proxima Nova"/>
                <a:ea typeface="Proxima Nova"/>
                <a:cs typeface="Proxima Nova"/>
                <a:sym typeface="Proxima Nova"/>
              </a:defRPr>
            </a:lvl3pPr>
            <a:lvl4pPr indent="-317500" lvl="3" marL="1828800" marR="0" algn="l">
              <a:lnSpc>
                <a:spcPct val="115000"/>
              </a:lnSpc>
              <a:spcBef>
                <a:spcPts val="1600"/>
              </a:spcBef>
              <a:spcAft>
                <a:spcPts val="0"/>
              </a:spcAft>
              <a:buClr>
                <a:schemeClr val="dk2"/>
              </a:buClr>
              <a:buSzPts val="1400"/>
              <a:buFont typeface="Proxima Nova"/>
              <a:buChar char="●"/>
              <a:defRPr i="0" sz="1400" u="none" cap="none" strike="noStrike">
                <a:solidFill>
                  <a:schemeClr val="dk2"/>
                </a:solidFill>
                <a:latin typeface="Proxima Nova"/>
                <a:ea typeface="Proxima Nova"/>
                <a:cs typeface="Proxima Nova"/>
                <a:sym typeface="Proxima Nova"/>
              </a:defRPr>
            </a:lvl4pPr>
            <a:lvl5pPr indent="-317500" lvl="4" marL="2286000" marR="0" algn="l">
              <a:lnSpc>
                <a:spcPct val="115000"/>
              </a:lnSpc>
              <a:spcBef>
                <a:spcPts val="1600"/>
              </a:spcBef>
              <a:spcAft>
                <a:spcPts val="0"/>
              </a:spcAft>
              <a:buClr>
                <a:schemeClr val="dk2"/>
              </a:buClr>
              <a:buSzPts val="1400"/>
              <a:buFont typeface="Proxima Nova"/>
              <a:buChar char="○"/>
              <a:defRPr i="0" sz="1400" u="none" cap="none" strike="noStrike">
                <a:solidFill>
                  <a:schemeClr val="dk2"/>
                </a:solidFill>
                <a:latin typeface="Proxima Nova"/>
                <a:ea typeface="Proxima Nova"/>
                <a:cs typeface="Proxima Nova"/>
                <a:sym typeface="Proxima Nova"/>
              </a:defRPr>
            </a:lvl5pPr>
            <a:lvl6pPr indent="-317500" lvl="5" marL="2743200" marR="0" algn="l">
              <a:lnSpc>
                <a:spcPct val="115000"/>
              </a:lnSpc>
              <a:spcBef>
                <a:spcPts val="1600"/>
              </a:spcBef>
              <a:spcAft>
                <a:spcPts val="0"/>
              </a:spcAft>
              <a:buClr>
                <a:schemeClr val="dk2"/>
              </a:buClr>
              <a:buSzPts val="1400"/>
              <a:buFont typeface="Proxima Nova"/>
              <a:buChar char="■"/>
              <a:defRPr i="0" sz="1400" u="none" cap="none" strike="noStrike">
                <a:solidFill>
                  <a:schemeClr val="dk2"/>
                </a:solidFill>
                <a:latin typeface="Proxima Nova"/>
                <a:ea typeface="Proxima Nova"/>
                <a:cs typeface="Proxima Nova"/>
                <a:sym typeface="Proxima Nova"/>
              </a:defRPr>
            </a:lvl6pPr>
            <a:lvl7pPr indent="-317500" lvl="6" marL="3200400" marR="0" algn="l">
              <a:lnSpc>
                <a:spcPct val="115000"/>
              </a:lnSpc>
              <a:spcBef>
                <a:spcPts val="1600"/>
              </a:spcBef>
              <a:spcAft>
                <a:spcPts val="0"/>
              </a:spcAft>
              <a:buClr>
                <a:schemeClr val="dk2"/>
              </a:buClr>
              <a:buSzPts val="1400"/>
              <a:buFont typeface="Proxima Nova"/>
              <a:buChar char="●"/>
              <a:defRPr i="0" sz="1400" u="none" cap="none" strike="noStrike">
                <a:solidFill>
                  <a:schemeClr val="dk2"/>
                </a:solidFill>
                <a:latin typeface="Proxima Nova"/>
                <a:ea typeface="Proxima Nova"/>
                <a:cs typeface="Proxima Nova"/>
                <a:sym typeface="Proxima Nova"/>
              </a:defRPr>
            </a:lvl7pPr>
            <a:lvl8pPr indent="-317500" lvl="7" marL="3657600" marR="0" algn="l">
              <a:lnSpc>
                <a:spcPct val="115000"/>
              </a:lnSpc>
              <a:spcBef>
                <a:spcPts val="1600"/>
              </a:spcBef>
              <a:spcAft>
                <a:spcPts val="0"/>
              </a:spcAft>
              <a:buClr>
                <a:schemeClr val="dk2"/>
              </a:buClr>
              <a:buSzPts val="1400"/>
              <a:buFont typeface="Proxima Nova"/>
              <a:buChar char="○"/>
              <a:defRPr i="0" sz="1400" u="none" cap="none" strike="noStrike">
                <a:solidFill>
                  <a:schemeClr val="dk2"/>
                </a:solidFill>
                <a:latin typeface="Proxima Nova"/>
                <a:ea typeface="Proxima Nova"/>
                <a:cs typeface="Proxima Nova"/>
                <a:sym typeface="Proxima Nova"/>
              </a:defRPr>
            </a:lvl8pPr>
            <a:lvl9pPr indent="-317500" lvl="8" marL="4114800" marR="0" algn="l">
              <a:lnSpc>
                <a:spcPct val="115000"/>
              </a:lnSpc>
              <a:spcBef>
                <a:spcPts val="1600"/>
              </a:spcBef>
              <a:spcAft>
                <a:spcPts val="1600"/>
              </a:spcAft>
              <a:buClr>
                <a:schemeClr val="dk2"/>
              </a:buClr>
              <a:buSzPts val="1400"/>
              <a:buFont typeface="Proxima Nova"/>
              <a:buChar char="■"/>
              <a:defRPr i="0" sz="1400" u="none" cap="none" strike="noStrike">
                <a:solidFill>
                  <a:schemeClr val="dk2"/>
                </a:solidFill>
                <a:latin typeface="Proxima Nova"/>
                <a:ea typeface="Proxima Nova"/>
                <a:cs typeface="Proxima Nova"/>
                <a:sym typeface="Proxima Nova"/>
              </a:defRPr>
            </a:lvl9pPr>
          </a:lstStyle>
          <a:p/>
        </p:txBody>
      </p:sp>
      <p:sp>
        <p:nvSpPr>
          <p:cNvPr id="48" name="Google Shape;48;p3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9" name="Shape 49"/>
        <p:cNvGrpSpPr/>
        <p:nvPr/>
      </p:nvGrpSpPr>
      <p:grpSpPr>
        <a:xfrm>
          <a:off x="0" y="0"/>
          <a:ext cx="0" cy="0"/>
          <a:chOff x="0" y="0"/>
          <a:chExt cx="0" cy="0"/>
        </a:xfrm>
      </p:grpSpPr>
      <p:sp>
        <p:nvSpPr>
          <p:cNvPr id="50" name="Google Shape;50;p37"/>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Autofit/>
          </a:bodyPr>
          <a:lstStyle>
            <a:lvl1pPr indent="-228600" lvl="0" marL="457200" marR="0" algn="l">
              <a:lnSpc>
                <a:spcPct val="100000"/>
              </a:lnSpc>
              <a:spcBef>
                <a:spcPts val="0"/>
              </a:spcBef>
              <a:spcAft>
                <a:spcPts val="0"/>
              </a:spcAft>
              <a:buClr>
                <a:schemeClr val="dk2"/>
              </a:buClr>
              <a:buSzPts val="1800"/>
              <a:buFont typeface="Proxima Nova"/>
              <a:buNone/>
              <a:defRPr i="0" sz="1800" u="none" cap="none" strike="noStrike">
                <a:solidFill>
                  <a:schemeClr val="dk2"/>
                </a:solidFill>
                <a:latin typeface="Proxima Nova"/>
                <a:ea typeface="Proxima Nova"/>
                <a:cs typeface="Proxima Nova"/>
                <a:sym typeface="Proxima Nova"/>
              </a:defRPr>
            </a:lvl1pPr>
          </a:lstStyle>
          <a:p/>
        </p:txBody>
      </p:sp>
      <p:sp>
        <p:nvSpPr>
          <p:cNvPr id="51" name="Google Shape;51;p3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
        <p:nvSpPr>
          <p:cNvPr id="52" name="Google Shape;52;p37"/>
          <p:cNvSpPr txBox="1"/>
          <p:nvPr/>
        </p:nvSpPr>
        <p:spPr>
          <a:xfrm>
            <a:off x="902700" y="4624350"/>
            <a:ext cx="7338600" cy="4020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Helvetica Neue Light"/>
                <a:ea typeface="Helvetica Neue Light"/>
                <a:cs typeface="Helvetica Neue Light"/>
                <a:sym typeface="Helvetica Neue Light"/>
              </a:rPr>
              <a:t>Cabinet Office</a:t>
            </a:r>
            <a:endParaRPr b="0" i="0" sz="1400" u="none" cap="none" strike="noStrike">
              <a:solidFill>
                <a:srgbClr val="000000"/>
              </a:solidFill>
              <a:latin typeface="Helvetica Neue Light"/>
              <a:ea typeface="Helvetica Neue Light"/>
              <a:cs typeface="Helvetica Neue Light"/>
              <a:sym typeface="Helvetica Neue Light"/>
            </a:endParaRPr>
          </a:p>
        </p:txBody>
      </p:sp>
      <p:pic>
        <p:nvPicPr>
          <p:cNvPr id="53" name="Google Shape;53;p37"/>
          <p:cNvPicPr preferRelativeResize="0"/>
          <p:nvPr/>
        </p:nvPicPr>
        <p:blipFill rotWithShape="1">
          <a:blip r:embed="rId2">
            <a:alphaModFix/>
          </a:blip>
          <a:srcRect b="0" l="0" r="0" t="0"/>
          <a:stretch/>
        </p:blipFill>
        <p:spPr>
          <a:xfrm>
            <a:off x="4238750" y="119125"/>
            <a:ext cx="666500" cy="523203"/>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54" name="Shape 54"/>
        <p:cNvGrpSpPr/>
        <p:nvPr/>
      </p:nvGrpSpPr>
      <p:grpSpPr>
        <a:xfrm>
          <a:off x="0" y="0"/>
          <a:ext cx="0" cy="0"/>
          <a:chOff x="0" y="0"/>
          <a:chExt cx="0" cy="0"/>
        </a:xfrm>
      </p:grpSpPr>
      <p:sp>
        <p:nvSpPr>
          <p:cNvPr id="55" name="Google Shape;55;p38"/>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Autofit/>
          </a:bodyPr>
          <a:lstStyle>
            <a:lvl1pPr lvl="0" marR="0" algn="ctr">
              <a:lnSpc>
                <a:spcPct val="100000"/>
              </a:lnSpc>
              <a:spcBef>
                <a:spcPts val="0"/>
              </a:spcBef>
              <a:spcAft>
                <a:spcPts val="0"/>
              </a:spcAft>
              <a:buClr>
                <a:schemeClr val="dk1"/>
              </a:buClr>
              <a:buSzPts val="12000"/>
              <a:buFont typeface="Proxima Nova"/>
              <a:buNone/>
              <a:defRPr i="0" sz="12000" u="none" cap="none" strike="noStrike">
                <a:solidFill>
                  <a:schemeClr val="dk1"/>
                </a:solidFill>
                <a:latin typeface="Proxima Nova"/>
                <a:ea typeface="Proxima Nova"/>
                <a:cs typeface="Proxima Nova"/>
                <a:sym typeface="Proxima Nova"/>
              </a:defRPr>
            </a:lvl1pPr>
            <a:lvl2pPr lvl="1" marR="0" algn="ctr">
              <a:lnSpc>
                <a:spcPct val="100000"/>
              </a:lnSpc>
              <a:spcBef>
                <a:spcPts val="0"/>
              </a:spcBef>
              <a:spcAft>
                <a:spcPts val="0"/>
              </a:spcAft>
              <a:buClr>
                <a:schemeClr val="dk1"/>
              </a:buClr>
              <a:buSzPts val="12000"/>
              <a:buFont typeface="Proxima Nova"/>
              <a:buNone/>
              <a:defRPr i="0" sz="12000" u="none" cap="none" strike="noStrike">
                <a:solidFill>
                  <a:schemeClr val="dk1"/>
                </a:solidFill>
                <a:latin typeface="Proxima Nova"/>
                <a:ea typeface="Proxima Nova"/>
                <a:cs typeface="Proxima Nova"/>
                <a:sym typeface="Proxima Nova"/>
              </a:defRPr>
            </a:lvl2pPr>
            <a:lvl3pPr lvl="2" marR="0" algn="ctr">
              <a:lnSpc>
                <a:spcPct val="100000"/>
              </a:lnSpc>
              <a:spcBef>
                <a:spcPts val="0"/>
              </a:spcBef>
              <a:spcAft>
                <a:spcPts val="0"/>
              </a:spcAft>
              <a:buClr>
                <a:schemeClr val="dk1"/>
              </a:buClr>
              <a:buSzPts val="12000"/>
              <a:buFont typeface="Proxima Nova"/>
              <a:buNone/>
              <a:defRPr i="0" sz="12000" u="none" cap="none" strike="noStrike">
                <a:solidFill>
                  <a:schemeClr val="dk1"/>
                </a:solidFill>
                <a:latin typeface="Proxima Nova"/>
                <a:ea typeface="Proxima Nova"/>
                <a:cs typeface="Proxima Nova"/>
                <a:sym typeface="Proxima Nova"/>
              </a:defRPr>
            </a:lvl3pPr>
            <a:lvl4pPr lvl="3" marR="0" algn="ctr">
              <a:lnSpc>
                <a:spcPct val="100000"/>
              </a:lnSpc>
              <a:spcBef>
                <a:spcPts val="0"/>
              </a:spcBef>
              <a:spcAft>
                <a:spcPts val="0"/>
              </a:spcAft>
              <a:buClr>
                <a:schemeClr val="dk1"/>
              </a:buClr>
              <a:buSzPts val="12000"/>
              <a:buFont typeface="Proxima Nova"/>
              <a:buNone/>
              <a:defRPr i="0" sz="12000" u="none" cap="none" strike="noStrike">
                <a:solidFill>
                  <a:schemeClr val="dk1"/>
                </a:solidFill>
                <a:latin typeface="Proxima Nova"/>
                <a:ea typeface="Proxima Nova"/>
                <a:cs typeface="Proxima Nova"/>
                <a:sym typeface="Proxima Nova"/>
              </a:defRPr>
            </a:lvl4pPr>
            <a:lvl5pPr lvl="4" marR="0" algn="ctr">
              <a:lnSpc>
                <a:spcPct val="100000"/>
              </a:lnSpc>
              <a:spcBef>
                <a:spcPts val="0"/>
              </a:spcBef>
              <a:spcAft>
                <a:spcPts val="0"/>
              </a:spcAft>
              <a:buClr>
                <a:schemeClr val="dk1"/>
              </a:buClr>
              <a:buSzPts val="12000"/>
              <a:buFont typeface="Proxima Nova"/>
              <a:buNone/>
              <a:defRPr i="0" sz="12000" u="none" cap="none" strike="noStrike">
                <a:solidFill>
                  <a:schemeClr val="dk1"/>
                </a:solidFill>
                <a:latin typeface="Proxima Nova"/>
                <a:ea typeface="Proxima Nova"/>
                <a:cs typeface="Proxima Nova"/>
                <a:sym typeface="Proxima Nova"/>
              </a:defRPr>
            </a:lvl5pPr>
            <a:lvl6pPr lvl="5" marR="0" algn="ctr">
              <a:lnSpc>
                <a:spcPct val="100000"/>
              </a:lnSpc>
              <a:spcBef>
                <a:spcPts val="0"/>
              </a:spcBef>
              <a:spcAft>
                <a:spcPts val="0"/>
              </a:spcAft>
              <a:buClr>
                <a:schemeClr val="dk1"/>
              </a:buClr>
              <a:buSzPts val="12000"/>
              <a:buFont typeface="Proxima Nova"/>
              <a:buNone/>
              <a:defRPr i="0" sz="12000" u="none" cap="none" strike="noStrike">
                <a:solidFill>
                  <a:schemeClr val="dk1"/>
                </a:solidFill>
                <a:latin typeface="Proxima Nova"/>
                <a:ea typeface="Proxima Nova"/>
                <a:cs typeface="Proxima Nova"/>
                <a:sym typeface="Proxima Nova"/>
              </a:defRPr>
            </a:lvl6pPr>
            <a:lvl7pPr lvl="6" marR="0" algn="ctr">
              <a:lnSpc>
                <a:spcPct val="100000"/>
              </a:lnSpc>
              <a:spcBef>
                <a:spcPts val="0"/>
              </a:spcBef>
              <a:spcAft>
                <a:spcPts val="0"/>
              </a:spcAft>
              <a:buClr>
                <a:schemeClr val="dk1"/>
              </a:buClr>
              <a:buSzPts val="12000"/>
              <a:buFont typeface="Proxima Nova"/>
              <a:buNone/>
              <a:defRPr i="0" sz="12000" u="none" cap="none" strike="noStrike">
                <a:solidFill>
                  <a:schemeClr val="dk1"/>
                </a:solidFill>
                <a:latin typeface="Proxima Nova"/>
                <a:ea typeface="Proxima Nova"/>
                <a:cs typeface="Proxima Nova"/>
                <a:sym typeface="Proxima Nova"/>
              </a:defRPr>
            </a:lvl7pPr>
            <a:lvl8pPr lvl="7" marR="0" algn="ctr">
              <a:lnSpc>
                <a:spcPct val="100000"/>
              </a:lnSpc>
              <a:spcBef>
                <a:spcPts val="0"/>
              </a:spcBef>
              <a:spcAft>
                <a:spcPts val="0"/>
              </a:spcAft>
              <a:buClr>
                <a:schemeClr val="dk1"/>
              </a:buClr>
              <a:buSzPts val="12000"/>
              <a:buFont typeface="Proxima Nova"/>
              <a:buNone/>
              <a:defRPr i="0" sz="12000" u="none" cap="none" strike="noStrike">
                <a:solidFill>
                  <a:schemeClr val="dk1"/>
                </a:solidFill>
                <a:latin typeface="Proxima Nova"/>
                <a:ea typeface="Proxima Nova"/>
                <a:cs typeface="Proxima Nova"/>
                <a:sym typeface="Proxima Nova"/>
              </a:defRPr>
            </a:lvl8pPr>
            <a:lvl9pPr lvl="8" marR="0" algn="ctr">
              <a:lnSpc>
                <a:spcPct val="100000"/>
              </a:lnSpc>
              <a:spcBef>
                <a:spcPts val="0"/>
              </a:spcBef>
              <a:spcAft>
                <a:spcPts val="0"/>
              </a:spcAft>
              <a:buClr>
                <a:schemeClr val="dk1"/>
              </a:buClr>
              <a:buSzPts val="12000"/>
              <a:buFont typeface="Proxima Nova"/>
              <a:buNone/>
              <a:defRPr i="0" sz="12000" u="none" cap="none" strike="noStrike">
                <a:solidFill>
                  <a:schemeClr val="dk1"/>
                </a:solidFill>
                <a:latin typeface="Proxima Nova"/>
                <a:ea typeface="Proxima Nova"/>
                <a:cs typeface="Proxima Nova"/>
                <a:sym typeface="Proxima Nova"/>
              </a:defRPr>
            </a:lvl9pPr>
          </a:lstStyle>
          <a:p>
            <a:r>
              <a:t>xx%</a:t>
            </a:r>
          </a:p>
        </p:txBody>
      </p:sp>
      <p:sp>
        <p:nvSpPr>
          <p:cNvPr id="56" name="Google Shape;56;p38"/>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Autofit/>
          </a:bodyPr>
          <a:lstStyle>
            <a:lvl1pPr indent="-342900" lvl="0" marL="457200" marR="0" algn="ctr">
              <a:lnSpc>
                <a:spcPct val="115000"/>
              </a:lnSpc>
              <a:spcBef>
                <a:spcPts val="0"/>
              </a:spcBef>
              <a:spcAft>
                <a:spcPts val="0"/>
              </a:spcAft>
              <a:buClr>
                <a:schemeClr val="dk2"/>
              </a:buClr>
              <a:buSzPts val="1800"/>
              <a:buFont typeface="Proxima Nova"/>
              <a:buChar char="●"/>
              <a:defRPr i="0" sz="1800" u="none" cap="none" strike="noStrike">
                <a:solidFill>
                  <a:schemeClr val="dk2"/>
                </a:solidFill>
                <a:latin typeface="Proxima Nova"/>
                <a:ea typeface="Proxima Nova"/>
                <a:cs typeface="Proxima Nova"/>
                <a:sym typeface="Proxima Nova"/>
              </a:defRPr>
            </a:lvl1pPr>
            <a:lvl2pPr indent="-317500" lvl="1" marL="914400" marR="0" algn="ctr">
              <a:lnSpc>
                <a:spcPct val="115000"/>
              </a:lnSpc>
              <a:spcBef>
                <a:spcPts val="1600"/>
              </a:spcBef>
              <a:spcAft>
                <a:spcPts val="0"/>
              </a:spcAft>
              <a:buClr>
                <a:schemeClr val="dk2"/>
              </a:buClr>
              <a:buSzPts val="1400"/>
              <a:buFont typeface="Proxima Nova"/>
              <a:buChar char="○"/>
              <a:defRPr i="0" sz="1400" u="none" cap="none" strike="noStrike">
                <a:solidFill>
                  <a:schemeClr val="dk2"/>
                </a:solidFill>
                <a:latin typeface="Proxima Nova"/>
                <a:ea typeface="Proxima Nova"/>
                <a:cs typeface="Proxima Nova"/>
                <a:sym typeface="Proxima Nova"/>
              </a:defRPr>
            </a:lvl2pPr>
            <a:lvl3pPr indent="-317500" lvl="2" marL="1371600" marR="0" algn="ctr">
              <a:lnSpc>
                <a:spcPct val="115000"/>
              </a:lnSpc>
              <a:spcBef>
                <a:spcPts val="1600"/>
              </a:spcBef>
              <a:spcAft>
                <a:spcPts val="0"/>
              </a:spcAft>
              <a:buClr>
                <a:schemeClr val="dk2"/>
              </a:buClr>
              <a:buSzPts val="1400"/>
              <a:buFont typeface="Proxima Nova"/>
              <a:buChar char="■"/>
              <a:defRPr i="0" sz="1400" u="none" cap="none" strike="noStrike">
                <a:solidFill>
                  <a:schemeClr val="dk2"/>
                </a:solidFill>
                <a:latin typeface="Proxima Nova"/>
                <a:ea typeface="Proxima Nova"/>
                <a:cs typeface="Proxima Nova"/>
                <a:sym typeface="Proxima Nova"/>
              </a:defRPr>
            </a:lvl3pPr>
            <a:lvl4pPr indent="-317500" lvl="3" marL="1828800" marR="0" algn="ctr">
              <a:lnSpc>
                <a:spcPct val="115000"/>
              </a:lnSpc>
              <a:spcBef>
                <a:spcPts val="1600"/>
              </a:spcBef>
              <a:spcAft>
                <a:spcPts val="0"/>
              </a:spcAft>
              <a:buClr>
                <a:schemeClr val="dk2"/>
              </a:buClr>
              <a:buSzPts val="1400"/>
              <a:buFont typeface="Proxima Nova"/>
              <a:buChar char="●"/>
              <a:defRPr i="0" sz="1400" u="none" cap="none" strike="noStrike">
                <a:solidFill>
                  <a:schemeClr val="dk2"/>
                </a:solidFill>
                <a:latin typeface="Proxima Nova"/>
                <a:ea typeface="Proxima Nova"/>
                <a:cs typeface="Proxima Nova"/>
                <a:sym typeface="Proxima Nova"/>
              </a:defRPr>
            </a:lvl4pPr>
            <a:lvl5pPr indent="-317500" lvl="4" marL="2286000" marR="0" algn="ctr">
              <a:lnSpc>
                <a:spcPct val="115000"/>
              </a:lnSpc>
              <a:spcBef>
                <a:spcPts val="1600"/>
              </a:spcBef>
              <a:spcAft>
                <a:spcPts val="0"/>
              </a:spcAft>
              <a:buClr>
                <a:schemeClr val="dk2"/>
              </a:buClr>
              <a:buSzPts val="1400"/>
              <a:buFont typeface="Proxima Nova"/>
              <a:buChar char="○"/>
              <a:defRPr i="0" sz="1400" u="none" cap="none" strike="noStrike">
                <a:solidFill>
                  <a:schemeClr val="dk2"/>
                </a:solidFill>
                <a:latin typeface="Proxima Nova"/>
                <a:ea typeface="Proxima Nova"/>
                <a:cs typeface="Proxima Nova"/>
                <a:sym typeface="Proxima Nova"/>
              </a:defRPr>
            </a:lvl5pPr>
            <a:lvl6pPr indent="-317500" lvl="5" marL="2743200" marR="0" algn="ctr">
              <a:lnSpc>
                <a:spcPct val="115000"/>
              </a:lnSpc>
              <a:spcBef>
                <a:spcPts val="1600"/>
              </a:spcBef>
              <a:spcAft>
                <a:spcPts val="0"/>
              </a:spcAft>
              <a:buClr>
                <a:schemeClr val="dk2"/>
              </a:buClr>
              <a:buSzPts val="1400"/>
              <a:buFont typeface="Proxima Nova"/>
              <a:buChar char="■"/>
              <a:defRPr i="0" sz="1400" u="none" cap="none" strike="noStrike">
                <a:solidFill>
                  <a:schemeClr val="dk2"/>
                </a:solidFill>
                <a:latin typeface="Proxima Nova"/>
                <a:ea typeface="Proxima Nova"/>
                <a:cs typeface="Proxima Nova"/>
                <a:sym typeface="Proxima Nova"/>
              </a:defRPr>
            </a:lvl6pPr>
            <a:lvl7pPr indent="-317500" lvl="6" marL="3200400" marR="0" algn="ctr">
              <a:lnSpc>
                <a:spcPct val="115000"/>
              </a:lnSpc>
              <a:spcBef>
                <a:spcPts val="1600"/>
              </a:spcBef>
              <a:spcAft>
                <a:spcPts val="0"/>
              </a:spcAft>
              <a:buClr>
                <a:schemeClr val="dk2"/>
              </a:buClr>
              <a:buSzPts val="1400"/>
              <a:buFont typeface="Proxima Nova"/>
              <a:buChar char="●"/>
              <a:defRPr i="0" sz="1400" u="none" cap="none" strike="noStrike">
                <a:solidFill>
                  <a:schemeClr val="dk2"/>
                </a:solidFill>
                <a:latin typeface="Proxima Nova"/>
                <a:ea typeface="Proxima Nova"/>
                <a:cs typeface="Proxima Nova"/>
                <a:sym typeface="Proxima Nova"/>
              </a:defRPr>
            </a:lvl7pPr>
            <a:lvl8pPr indent="-317500" lvl="7" marL="3657600" marR="0" algn="ctr">
              <a:lnSpc>
                <a:spcPct val="115000"/>
              </a:lnSpc>
              <a:spcBef>
                <a:spcPts val="1600"/>
              </a:spcBef>
              <a:spcAft>
                <a:spcPts val="0"/>
              </a:spcAft>
              <a:buClr>
                <a:schemeClr val="dk2"/>
              </a:buClr>
              <a:buSzPts val="1400"/>
              <a:buFont typeface="Proxima Nova"/>
              <a:buChar char="○"/>
              <a:defRPr i="0" sz="1400" u="none" cap="none" strike="noStrike">
                <a:solidFill>
                  <a:schemeClr val="dk2"/>
                </a:solidFill>
                <a:latin typeface="Proxima Nova"/>
                <a:ea typeface="Proxima Nova"/>
                <a:cs typeface="Proxima Nova"/>
                <a:sym typeface="Proxima Nova"/>
              </a:defRPr>
            </a:lvl8pPr>
            <a:lvl9pPr indent="-317500" lvl="8" marL="4114800" marR="0" algn="ctr">
              <a:lnSpc>
                <a:spcPct val="115000"/>
              </a:lnSpc>
              <a:spcBef>
                <a:spcPts val="1600"/>
              </a:spcBef>
              <a:spcAft>
                <a:spcPts val="1600"/>
              </a:spcAft>
              <a:buClr>
                <a:schemeClr val="dk2"/>
              </a:buClr>
              <a:buSzPts val="1400"/>
              <a:buFont typeface="Proxima Nova"/>
              <a:buChar char="■"/>
              <a:defRPr i="0" sz="1400" u="none" cap="none" strike="noStrike">
                <a:solidFill>
                  <a:schemeClr val="dk2"/>
                </a:solidFill>
                <a:latin typeface="Proxima Nova"/>
                <a:ea typeface="Proxima Nova"/>
                <a:cs typeface="Proxima Nova"/>
                <a:sym typeface="Proxima Nova"/>
              </a:defRPr>
            </a:lvl9pPr>
          </a:lstStyle>
          <a:p/>
        </p:txBody>
      </p:sp>
      <p:sp>
        <p:nvSpPr>
          <p:cNvPr id="57" name="Google Shape;57;p3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
        <p:nvSpPr>
          <p:cNvPr id="58" name="Google Shape;58;p38"/>
          <p:cNvSpPr txBox="1"/>
          <p:nvPr/>
        </p:nvSpPr>
        <p:spPr>
          <a:xfrm>
            <a:off x="902700" y="4624350"/>
            <a:ext cx="7338600" cy="4020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Helvetica Neue Light"/>
                <a:ea typeface="Helvetica Neue Light"/>
                <a:cs typeface="Helvetica Neue Light"/>
                <a:sym typeface="Helvetica Neue Light"/>
              </a:rPr>
              <a:t>Cabinet Office</a:t>
            </a:r>
            <a:endParaRPr b="0" i="0" sz="1400" u="none" cap="none" strike="noStrike">
              <a:solidFill>
                <a:srgbClr val="000000"/>
              </a:solidFill>
              <a:latin typeface="Helvetica Neue Light"/>
              <a:ea typeface="Helvetica Neue Light"/>
              <a:cs typeface="Helvetica Neue Light"/>
              <a:sym typeface="Helvetica Neue Light"/>
            </a:endParaRPr>
          </a:p>
        </p:txBody>
      </p:sp>
      <p:pic>
        <p:nvPicPr>
          <p:cNvPr id="59" name="Google Shape;59;p38"/>
          <p:cNvPicPr preferRelativeResize="0"/>
          <p:nvPr/>
        </p:nvPicPr>
        <p:blipFill rotWithShape="1">
          <a:blip r:embed="rId2">
            <a:alphaModFix/>
          </a:blip>
          <a:srcRect b="0" l="0" r="0" t="0"/>
          <a:stretch/>
        </p:blipFill>
        <p:spPr>
          <a:xfrm>
            <a:off x="4238750" y="119125"/>
            <a:ext cx="666500" cy="523203"/>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0" name="Shape 60"/>
        <p:cNvGrpSpPr/>
        <p:nvPr/>
      </p:nvGrpSpPr>
      <p:grpSpPr>
        <a:xfrm>
          <a:off x="0" y="0"/>
          <a:ext cx="0" cy="0"/>
          <a:chOff x="0" y="0"/>
          <a:chExt cx="0" cy="0"/>
        </a:xfrm>
      </p:grpSpPr>
      <p:sp>
        <p:nvSpPr>
          <p:cNvPr id="61" name="Google Shape;61;p3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pic>
        <p:nvPicPr>
          <p:cNvPr id="62" name="Google Shape;62;p39"/>
          <p:cNvPicPr preferRelativeResize="0"/>
          <p:nvPr/>
        </p:nvPicPr>
        <p:blipFill rotWithShape="1">
          <a:blip r:embed="rId2">
            <a:alphaModFix/>
          </a:blip>
          <a:srcRect b="0" l="0" r="0" t="0"/>
          <a:stretch/>
        </p:blipFill>
        <p:spPr>
          <a:xfrm>
            <a:off x="4238750" y="119125"/>
            <a:ext cx="666500" cy="523203"/>
          </a:xfrm>
          <a:prstGeom prst="rect">
            <a:avLst/>
          </a:prstGeom>
          <a:noFill/>
          <a:ln>
            <a:noFill/>
          </a:ln>
        </p:spPr>
      </p:pic>
      <p:sp>
        <p:nvSpPr>
          <p:cNvPr id="63" name="Google Shape;63;p39"/>
          <p:cNvSpPr txBox="1"/>
          <p:nvPr/>
        </p:nvSpPr>
        <p:spPr>
          <a:xfrm>
            <a:off x="902700" y="4624350"/>
            <a:ext cx="7338600" cy="4020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Helvetica Neue Light"/>
                <a:ea typeface="Helvetica Neue Light"/>
                <a:cs typeface="Helvetica Neue Light"/>
                <a:sym typeface="Helvetica Neue Light"/>
              </a:rPr>
              <a:t>Government Communication Service</a:t>
            </a:r>
            <a:endParaRPr b="0" i="0" sz="1400" u="none" cap="none" strike="noStrike">
              <a:solidFill>
                <a:srgbClr val="000000"/>
              </a:solidFill>
              <a:latin typeface="Helvetica Neue Light"/>
              <a:ea typeface="Helvetica Neue Light"/>
              <a:cs typeface="Helvetica Neue Light"/>
              <a:sym typeface="Helvetica Neue Light"/>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p:cSld name="TITLE_1">
    <p:spTree>
      <p:nvGrpSpPr>
        <p:cNvPr id="64" name="Shape 64"/>
        <p:cNvGrpSpPr/>
        <p:nvPr/>
      </p:nvGrpSpPr>
      <p:grpSpPr>
        <a:xfrm>
          <a:off x="0" y="0"/>
          <a:ext cx="0" cy="0"/>
          <a:chOff x="0" y="0"/>
          <a:chExt cx="0" cy="0"/>
        </a:xfrm>
      </p:grpSpPr>
      <p:sp>
        <p:nvSpPr>
          <p:cNvPr id="65" name="Google Shape;65;p40"/>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5200"/>
              <a:buFont typeface="Proxima Nova"/>
              <a:buNone/>
              <a:defRPr sz="5200">
                <a:latin typeface="Proxima Nova"/>
                <a:ea typeface="Proxima Nova"/>
                <a:cs typeface="Proxima Nova"/>
                <a:sym typeface="Proxima Nova"/>
              </a:defRPr>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66" name="Google Shape;66;p40"/>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800"/>
              <a:buFont typeface="Proxima Nova"/>
              <a:buNone/>
              <a:defRPr sz="2800">
                <a:latin typeface="Proxima Nova"/>
                <a:ea typeface="Proxima Nova"/>
                <a:cs typeface="Proxima Nova"/>
                <a:sym typeface="Proxima Nova"/>
              </a:defRPr>
            </a:lvl1pPr>
            <a:lvl2pPr lvl="1" algn="ctr">
              <a:lnSpc>
                <a:spcPct val="100000"/>
              </a:lnSpc>
              <a:spcBef>
                <a:spcPts val="1600"/>
              </a:spcBef>
              <a:spcAft>
                <a:spcPts val="0"/>
              </a:spcAft>
              <a:buSzPts val="2800"/>
              <a:buFont typeface="Proxima Nova"/>
              <a:buNone/>
              <a:defRPr sz="2800">
                <a:latin typeface="Proxima Nova"/>
                <a:ea typeface="Proxima Nova"/>
                <a:cs typeface="Proxima Nova"/>
                <a:sym typeface="Proxima Nova"/>
              </a:defRPr>
            </a:lvl2pPr>
            <a:lvl3pPr lvl="2" algn="ctr">
              <a:lnSpc>
                <a:spcPct val="100000"/>
              </a:lnSpc>
              <a:spcBef>
                <a:spcPts val="1600"/>
              </a:spcBef>
              <a:spcAft>
                <a:spcPts val="0"/>
              </a:spcAft>
              <a:buSzPts val="2800"/>
              <a:buFont typeface="Proxima Nova"/>
              <a:buNone/>
              <a:defRPr sz="2800">
                <a:latin typeface="Proxima Nova"/>
                <a:ea typeface="Proxima Nova"/>
                <a:cs typeface="Proxima Nova"/>
                <a:sym typeface="Proxima Nova"/>
              </a:defRPr>
            </a:lvl3pPr>
            <a:lvl4pPr lvl="3" algn="ctr">
              <a:lnSpc>
                <a:spcPct val="100000"/>
              </a:lnSpc>
              <a:spcBef>
                <a:spcPts val="1600"/>
              </a:spcBef>
              <a:spcAft>
                <a:spcPts val="0"/>
              </a:spcAft>
              <a:buSzPts val="2800"/>
              <a:buFont typeface="Proxima Nova"/>
              <a:buNone/>
              <a:defRPr sz="2800">
                <a:latin typeface="Proxima Nova"/>
                <a:ea typeface="Proxima Nova"/>
                <a:cs typeface="Proxima Nova"/>
                <a:sym typeface="Proxima Nova"/>
              </a:defRPr>
            </a:lvl4pPr>
            <a:lvl5pPr lvl="4" algn="ctr">
              <a:lnSpc>
                <a:spcPct val="100000"/>
              </a:lnSpc>
              <a:spcBef>
                <a:spcPts val="1600"/>
              </a:spcBef>
              <a:spcAft>
                <a:spcPts val="0"/>
              </a:spcAft>
              <a:buSzPts val="2800"/>
              <a:buFont typeface="Proxima Nova"/>
              <a:buNone/>
              <a:defRPr sz="2800">
                <a:latin typeface="Proxima Nova"/>
                <a:ea typeface="Proxima Nova"/>
                <a:cs typeface="Proxima Nova"/>
                <a:sym typeface="Proxima Nova"/>
              </a:defRPr>
            </a:lvl5pPr>
            <a:lvl6pPr lvl="5" algn="ctr">
              <a:lnSpc>
                <a:spcPct val="100000"/>
              </a:lnSpc>
              <a:spcBef>
                <a:spcPts val="1600"/>
              </a:spcBef>
              <a:spcAft>
                <a:spcPts val="0"/>
              </a:spcAft>
              <a:buSzPts val="2800"/>
              <a:buFont typeface="Proxima Nova"/>
              <a:buNone/>
              <a:defRPr sz="2800">
                <a:latin typeface="Proxima Nova"/>
                <a:ea typeface="Proxima Nova"/>
                <a:cs typeface="Proxima Nova"/>
                <a:sym typeface="Proxima Nova"/>
              </a:defRPr>
            </a:lvl6pPr>
            <a:lvl7pPr lvl="6" algn="ctr">
              <a:lnSpc>
                <a:spcPct val="100000"/>
              </a:lnSpc>
              <a:spcBef>
                <a:spcPts val="1600"/>
              </a:spcBef>
              <a:spcAft>
                <a:spcPts val="0"/>
              </a:spcAft>
              <a:buSzPts val="2800"/>
              <a:buFont typeface="Proxima Nova"/>
              <a:buNone/>
              <a:defRPr sz="2800">
                <a:latin typeface="Proxima Nova"/>
                <a:ea typeface="Proxima Nova"/>
                <a:cs typeface="Proxima Nova"/>
                <a:sym typeface="Proxima Nova"/>
              </a:defRPr>
            </a:lvl7pPr>
            <a:lvl8pPr lvl="7" algn="ctr">
              <a:lnSpc>
                <a:spcPct val="100000"/>
              </a:lnSpc>
              <a:spcBef>
                <a:spcPts val="1600"/>
              </a:spcBef>
              <a:spcAft>
                <a:spcPts val="0"/>
              </a:spcAft>
              <a:buSzPts val="2800"/>
              <a:buFont typeface="Proxima Nova"/>
              <a:buNone/>
              <a:defRPr sz="2800">
                <a:latin typeface="Proxima Nova"/>
                <a:ea typeface="Proxima Nova"/>
                <a:cs typeface="Proxima Nova"/>
                <a:sym typeface="Proxima Nova"/>
              </a:defRPr>
            </a:lvl8pPr>
            <a:lvl9pPr lvl="8" algn="ctr">
              <a:lnSpc>
                <a:spcPct val="100000"/>
              </a:lnSpc>
              <a:spcBef>
                <a:spcPts val="1600"/>
              </a:spcBef>
              <a:spcAft>
                <a:spcPts val="0"/>
              </a:spcAft>
              <a:buSzPts val="2800"/>
              <a:buFont typeface="Proxima Nova"/>
              <a:buNone/>
              <a:defRPr sz="2800">
                <a:latin typeface="Proxima Nova"/>
                <a:ea typeface="Proxima Nova"/>
                <a:cs typeface="Proxima Nova"/>
                <a:sym typeface="Proxima Nova"/>
              </a:defRPr>
            </a:lvl9pPr>
          </a:lstStyle>
          <a:p/>
        </p:txBody>
      </p:sp>
      <p:sp>
        <p:nvSpPr>
          <p:cNvPr id="67" name="Google Shape;67;p4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
        <p:nvSpPr>
          <p:cNvPr id="68" name="Google Shape;68;p40"/>
          <p:cNvSpPr txBox="1"/>
          <p:nvPr/>
        </p:nvSpPr>
        <p:spPr>
          <a:xfrm>
            <a:off x="902700" y="4624350"/>
            <a:ext cx="7338600" cy="4020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Helvetica Neue Light"/>
                <a:ea typeface="Helvetica Neue Light"/>
                <a:cs typeface="Helvetica Neue Light"/>
                <a:sym typeface="Helvetica Neue Light"/>
              </a:rPr>
              <a:t>Government Communication Service</a:t>
            </a:r>
            <a:endParaRPr b="0" i="0" sz="1400" u="none" cap="none" strike="noStrike">
              <a:solidFill>
                <a:srgbClr val="000000"/>
              </a:solidFill>
              <a:latin typeface="Helvetica Neue Light"/>
              <a:ea typeface="Helvetica Neue Light"/>
              <a:cs typeface="Helvetica Neue Light"/>
              <a:sym typeface="Helvetica Neue Light"/>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TITLE_ONLY_1">
    <p:spTree>
      <p:nvGrpSpPr>
        <p:cNvPr id="69" name="Shape 69"/>
        <p:cNvGrpSpPr/>
        <p:nvPr/>
      </p:nvGrpSpPr>
      <p:grpSpPr>
        <a:xfrm>
          <a:off x="0" y="0"/>
          <a:ext cx="0" cy="0"/>
          <a:chOff x="0" y="0"/>
          <a:chExt cx="0" cy="0"/>
        </a:xfrm>
      </p:grpSpPr>
      <p:sp>
        <p:nvSpPr>
          <p:cNvPr id="70" name="Google Shape;70;p4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pic>
        <p:nvPicPr>
          <p:cNvPr id="71" name="Google Shape;71;p41"/>
          <p:cNvPicPr preferRelativeResize="0"/>
          <p:nvPr/>
        </p:nvPicPr>
        <p:blipFill rotWithShape="1">
          <a:blip r:embed="rId2">
            <a:alphaModFix/>
          </a:blip>
          <a:srcRect b="0" l="0" r="0" t="0"/>
          <a:stretch/>
        </p:blipFill>
        <p:spPr>
          <a:xfrm>
            <a:off x="4238750" y="119125"/>
            <a:ext cx="666500" cy="523203"/>
          </a:xfrm>
          <a:prstGeom prst="rect">
            <a:avLst/>
          </a:prstGeom>
          <a:noFill/>
          <a:ln>
            <a:noFill/>
          </a:ln>
        </p:spPr>
      </p:pic>
      <p:sp>
        <p:nvSpPr>
          <p:cNvPr id="72" name="Google Shape;72;p41"/>
          <p:cNvSpPr txBox="1"/>
          <p:nvPr/>
        </p:nvSpPr>
        <p:spPr>
          <a:xfrm>
            <a:off x="902700" y="4624350"/>
            <a:ext cx="7338600" cy="4020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Helvetica Neue Light"/>
                <a:ea typeface="Helvetica Neue Light"/>
                <a:cs typeface="Helvetica Neue Light"/>
                <a:sym typeface="Helvetica Neue Light"/>
              </a:rPr>
              <a:t>Government Communication Service</a:t>
            </a:r>
            <a:endParaRPr b="0" i="0" sz="1400" u="none" cap="none" strike="noStrike">
              <a:solidFill>
                <a:srgbClr val="000000"/>
              </a:solidFill>
              <a:latin typeface="Helvetica Neue Light"/>
              <a:ea typeface="Helvetica Neue Light"/>
              <a:cs typeface="Helvetica Neue Light"/>
              <a:sym typeface="Helvetica Neue Light"/>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73" name="Shape 73"/>
        <p:cNvGrpSpPr/>
        <p:nvPr/>
      </p:nvGrpSpPr>
      <p:grpSpPr>
        <a:xfrm>
          <a:off x="0" y="0"/>
          <a:ext cx="0" cy="0"/>
          <a:chOff x="0" y="0"/>
          <a:chExt cx="0" cy="0"/>
        </a:xfrm>
      </p:grpSpPr>
      <p:sp>
        <p:nvSpPr>
          <p:cNvPr id="74" name="Google Shape;74;p42"/>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75" name="Google Shape;75;p42"/>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gn="l">
              <a:lnSpc>
                <a:spcPct val="115000"/>
              </a:lnSpc>
              <a:spcBef>
                <a:spcPts val="0"/>
              </a:spcBef>
              <a:spcAft>
                <a:spcPts val="0"/>
              </a:spcAft>
              <a:buSzPts val="1800"/>
              <a:buFont typeface="Proxima Nova"/>
              <a:buChar char="●"/>
              <a:defRPr>
                <a:latin typeface="Proxima Nova"/>
                <a:ea typeface="Proxima Nova"/>
                <a:cs typeface="Proxima Nova"/>
                <a:sym typeface="Proxima Nova"/>
              </a:defRPr>
            </a:lvl1pPr>
            <a:lvl2pPr indent="-317500" lvl="1" marL="914400" algn="l">
              <a:lnSpc>
                <a:spcPct val="115000"/>
              </a:lnSpc>
              <a:spcBef>
                <a:spcPts val="1600"/>
              </a:spcBef>
              <a:spcAft>
                <a:spcPts val="0"/>
              </a:spcAft>
              <a:buSzPts val="1400"/>
              <a:buFont typeface="Proxima Nova"/>
              <a:buChar char="○"/>
              <a:defRPr>
                <a:latin typeface="Proxima Nova"/>
                <a:ea typeface="Proxima Nova"/>
                <a:cs typeface="Proxima Nova"/>
                <a:sym typeface="Proxima Nova"/>
              </a:defRPr>
            </a:lvl2pPr>
            <a:lvl3pPr indent="-317500" lvl="2" marL="1371600" algn="l">
              <a:lnSpc>
                <a:spcPct val="115000"/>
              </a:lnSpc>
              <a:spcBef>
                <a:spcPts val="1600"/>
              </a:spcBef>
              <a:spcAft>
                <a:spcPts val="0"/>
              </a:spcAft>
              <a:buSzPts val="1400"/>
              <a:buFont typeface="Proxima Nova"/>
              <a:buChar char="■"/>
              <a:defRPr>
                <a:latin typeface="Proxima Nova"/>
                <a:ea typeface="Proxima Nova"/>
                <a:cs typeface="Proxima Nova"/>
                <a:sym typeface="Proxima Nova"/>
              </a:defRPr>
            </a:lvl3pPr>
            <a:lvl4pPr indent="-317500" lvl="3" marL="1828800" algn="l">
              <a:lnSpc>
                <a:spcPct val="115000"/>
              </a:lnSpc>
              <a:spcBef>
                <a:spcPts val="1600"/>
              </a:spcBef>
              <a:spcAft>
                <a:spcPts val="0"/>
              </a:spcAft>
              <a:buSzPts val="1400"/>
              <a:buFont typeface="Proxima Nova"/>
              <a:buChar char="●"/>
              <a:defRPr>
                <a:latin typeface="Proxima Nova"/>
                <a:ea typeface="Proxima Nova"/>
                <a:cs typeface="Proxima Nova"/>
                <a:sym typeface="Proxima Nova"/>
              </a:defRPr>
            </a:lvl4pPr>
            <a:lvl5pPr indent="-317500" lvl="4" marL="2286000" algn="l">
              <a:lnSpc>
                <a:spcPct val="115000"/>
              </a:lnSpc>
              <a:spcBef>
                <a:spcPts val="1600"/>
              </a:spcBef>
              <a:spcAft>
                <a:spcPts val="0"/>
              </a:spcAft>
              <a:buSzPts val="1400"/>
              <a:buFont typeface="Proxima Nova"/>
              <a:buChar char="○"/>
              <a:defRPr>
                <a:latin typeface="Proxima Nova"/>
                <a:ea typeface="Proxima Nova"/>
                <a:cs typeface="Proxima Nova"/>
                <a:sym typeface="Proxima Nova"/>
              </a:defRPr>
            </a:lvl5pPr>
            <a:lvl6pPr indent="-317500" lvl="5" marL="2743200" algn="l">
              <a:lnSpc>
                <a:spcPct val="115000"/>
              </a:lnSpc>
              <a:spcBef>
                <a:spcPts val="1600"/>
              </a:spcBef>
              <a:spcAft>
                <a:spcPts val="0"/>
              </a:spcAft>
              <a:buSzPts val="1400"/>
              <a:buFont typeface="Proxima Nova"/>
              <a:buChar char="■"/>
              <a:defRPr>
                <a:latin typeface="Proxima Nova"/>
                <a:ea typeface="Proxima Nova"/>
                <a:cs typeface="Proxima Nova"/>
                <a:sym typeface="Proxima Nova"/>
              </a:defRPr>
            </a:lvl6pPr>
            <a:lvl7pPr indent="-317500" lvl="6" marL="3200400" algn="l">
              <a:lnSpc>
                <a:spcPct val="115000"/>
              </a:lnSpc>
              <a:spcBef>
                <a:spcPts val="1600"/>
              </a:spcBef>
              <a:spcAft>
                <a:spcPts val="0"/>
              </a:spcAft>
              <a:buSzPts val="1400"/>
              <a:buFont typeface="Proxima Nova"/>
              <a:buChar char="●"/>
              <a:defRPr>
                <a:latin typeface="Proxima Nova"/>
                <a:ea typeface="Proxima Nova"/>
                <a:cs typeface="Proxima Nova"/>
                <a:sym typeface="Proxima Nova"/>
              </a:defRPr>
            </a:lvl7pPr>
            <a:lvl8pPr indent="-317500" lvl="7" marL="3657600" algn="l">
              <a:lnSpc>
                <a:spcPct val="115000"/>
              </a:lnSpc>
              <a:spcBef>
                <a:spcPts val="1600"/>
              </a:spcBef>
              <a:spcAft>
                <a:spcPts val="0"/>
              </a:spcAft>
              <a:buSzPts val="1400"/>
              <a:buFont typeface="Proxima Nova"/>
              <a:buChar char="○"/>
              <a:defRPr>
                <a:latin typeface="Proxima Nova"/>
                <a:ea typeface="Proxima Nova"/>
                <a:cs typeface="Proxima Nova"/>
                <a:sym typeface="Proxima Nova"/>
              </a:defRPr>
            </a:lvl8pPr>
            <a:lvl9pPr indent="-317500" lvl="8" marL="4114800" algn="l">
              <a:lnSpc>
                <a:spcPct val="115000"/>
              </a:lnSpc>
              <a:spcBef>
                <a:spcPts val="1600"/>
              </a:spcBef>
              <a:spcAft>
                <a:spcPts val="1600"/>
              </a:spcAft>
              <a:buSzPts val="1400"/>
              <a:buFont typeface="Proxima Nova"/>
              <a:buChar char="■"/>
              <a:defRPr>
                <a:latin typeface="Proxima Nova"/>
                <a:ea typeface="Proxima Nova"/>
                <a:cs typeface="Proxima Nova"/>
                <a:sym typeface="Proxima Nova"/>
              </a:defRPr>
            </a:lvl9pPr>
          </a:lstStyle>
          <a:p/>
        </p:txBody>
      </p:sp>
      <p:sp>
        <p:nvSpPr>
          <p:cNvPr id="76" name="Google Shape;76;p4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A 003 Content – GCS">
  <p:cSld name="SECTION_HEADER_1">
    <p:spTree>
      <p:nvGrpSpPr>
        <p:cNvPr id="77" name="Shape 77"/>
        <p:cNvGrpSpPr/>
        <p:nvPr/>
      </p:nvGrpSpPr>
      <p:grpSpPr>
        <a:xfrm>
          <a:off x="0" y="0"/>
          <a:ext cx="0" cy="0"/>
          <a:chOff x="0" y="0"/>
          <a:chExt cx="0" cy="0"/>
        </a:xfrm>
      </p:grpSpPr>
      <p:sp>
        <p:nvSpPr>
          <p:cNvPr id="78" name="Google Shape;78;p44"/>
          <p:cNvSpPr/>
          <p:nvPr/>
        </p:nvSpPr>
        <p:spPr>
          <a:xfrm>
            <a:off x="0" y="0"/>
            <a:ext cx="9144000" cy="8418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9" name="Google Shape;79;p44"/>
          <p:cNvSpPr txBox="1"/>
          <p:nvPr>
            <p:ph idx="12" type="sldNum"/>
          </p:nvPr>
        </p:nvSpPr>
        <p:spPr>
          <a:xfrm>
            <a:off x="8140800" y="4734000"/>
            <a:ext cx="463200" cy="2520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pic>
        <p:nvPicPr>
          <p:cNvPr id="80" name="Google Shape;80;p44"/>
          <p:cNvPicPr preferRelativeResize="0"/>
          <p:nvPr/>
        </p:nvPicPr>
        <p:blipFill rotWithShape="1">
          <a:blip r:embed="rId2">
            <a:alphaModFix/>
          </a:blip>
          <a:srcRect b="0" l="0" r="0" t="0"/>
          <a:stretch/>
        </p:blipFill>
        <p:spPr>
          <a:xfrm>
            <a:off x="540000" y="180000"/>
            <a:ext cx="836727" cy="540000"/>
          </a:xfrm>
          <a:prstGeom prst="rect">
            <a:avLst/>
          </a:prstGeom>
          <a:noFill/>
          <a:ln>
            <a:noFill/>
          </a:ln>
        </p:spPr>
      </p:pic>
      <p:sp>
        <p:nvSpPr>
          <p:cNvPr id="81" name="Google Shape;81;p44"/>
          <p:cNvSpPr txBox="1"/>
          <p:nvPr>
            <p:ph idx="1" type="body"/>
          </p:nvPr>
        </p:nvSpPr>
        <p:spPr>
          <a:xfrm>
            <a:off x="540000" y="1720800"/>
            <a:ext cx="8064300" cy="2887200"/>
          </a:xfrm>
          <a:prstGeom prst="rect">
            <a:avLst/>
          </a:prstGeom>
          <a:noFill/>
          <a:ln>
            <a:noFill/>
          </a:ln>
        </p:spPr>
        <p:txBody>
          <a:bodyPr anchorCtr="0" anchor="t" bIns="91425" lIns="91425" spcFirstLastPara="1" rIns="91425" wrap="square" tIns="91425">
            <a:noAutofit/>
          </a:bodyPr>
          <a:lstStyle>
            <a:lvl1pPr indent="-342900" lvl="0" marL="457200" algn="l">
              <a:lnSpc>
                <a:spcPct val="115000"/>
              </a:lnSpc>
              <a:spcBef>
                <a:spcPts val="0"/>
              </a:spcBef>
              <a:spcAft>
                <a:spcPts val="0"/>
              </a:spcAft>
              <a:buClr>
                <a:schemeClr val="dk1"/>
              </a:buClr>
              <a:buSzPts val="1800"/>
              <a:buFont typeface="Proxima Nova"/>
              <a:buChar char="●"/>
              <a:defRPr>
                <a:solidFill>
                  <a:schemeClr val="dk1"/>
                </a:solidFill>
                <a:latin typeface="Proxima Nova"/>
                <a:ea typeface="Proxima Nova"/>
                <a:cs typeface="Proxima Nova"/>
                <a:sym typeface="Proxima Nova"/>
              </a:defRPr>
            </a:lvl1pPr>
            <a:lvl2pPr indent="-317500" lvl="1" marL="914400" algn="l">
              <a:lnSpc>
                <a:spcPct val="115000"/>
              </a:lnSpc>
              <a:spcBef>
                <a:spcPts val="1600"/>
              </a:spcBef>
              <a:spcAft>
                <a:spcPts val="0"/>
              </a:spcAft>
              <a:buClr>
                <a:schemeClr val="dk1"/>
              </a:buClr>
              <a:buSzPts val="1400"/>
              <a:buFont typeface="Proxima Nova"/>
              <a:buChar char="○"/>
              <a:defRPr>
                <a:solidFill>
                  <a:schemeClr val="dk1"/>
                </a:solidFill>
                <a:latin typeface="Proxima Nova"/>
                <a:ea typeface="Proxima Nova"/>
                <a:cs typeface="Proxima Nova"/>
                <a:sym typeface="Proxima Nova"/>
              </a:defRPr>
            </a:lvl2pPr>
            <a:lvl3pPr indent="-317500" lvl="2" marL="1371600" algn="l">
              <a:lnSpc>
                <a:spcPct val="115000"/>
              </a:lnSpc>
              <a:spcBef>
                <a:spcPts val="1600"/>
              </a:spcBef>
              <a:spcAft>
                <a:spcPts val="0"/>
              </a:spcAft>
              <a:buClr>
                <a:schemeClr val="dk1"/>
              </a:buClr>
              <a:buSzPts val="1400"/>
              <a:buFont typeface="Proxima Nova"/>
              <a:buChar char="■"/>
              <a:defRPr>
                <a:solidFill>
                  <a:schemeClr val="dk1"/>
                </a:solidFill>
                <a:latin typeface="Proxima Nova"/>
                <a:ea typeface="Proxima Nova"/>
                <a:cs typeface="Proxima Nova"/>
                <a:sym typeface="Proxima Nova"/>
              </a:defRPr>
            </a:lvl3pPr>
            <a:lvl4pPr indent="-317500" lvl="3" marL="1828800" algn="l">
              <a:lnSpc>
                <a:spcPct val="115000"/>
              </a:lnSpc>
              <a:spcBef>
                <a:spcPts val="1600"/>
              </a:spcBef>
              <a:spcAft>
                <a:spcPts val="0"/>
              </a:spcAft>
              <a:buClr>
                <a:schemeClr val="dk1"/>
              </a:buClr>
              <a:buSzPts val="1400"/>
              <a:buFont typeface="Proxima Nova"/>
              <a:buChar char="●"/>
              <a:defRPr>
                <a:solidFill>
                  <a:schemeClr val="dk1"/>
                </a:solidFill>
                <a:latin typeface="Proxima Nova"/>
                <a:ea typeface="Proxima Nova"/>
                <a:cs typeface="Proxima Nova"/>
                <a:sym typeface="Proxima Nova"/>
              </a:defRPr>
            </a:lvl4pPr>
            <a:lvl5pPr indent="-317500" lvl="4" marL="2286000" algn="l">
              <a:lnSpc>
                <a:spcPct val="115000"/>
              </a:lnSpc>
              <a:spcBef>
                <a:spcPts val="1600"/>
              </a:spcBef>
              <a:spcAft>
                <a:spcPts val="0"/>
              </a:spcAft>
              <a:buClr>
                <a:schemeClr val="dk1"/>
              </a:buClr>
              <a:buSzPts val="1400"/>
              <a:buFont typeface="Proxima Nova"/>
              <a:buChar char="○"/>
              <a:defRPr>
                <a:solidFill>
                  <a:schemeClr val="dk1"/>
                </a:solidFill>
                <a:latin typeface="Proxima Nova"/>
                <a:ea typeface="Proxima Nova"/>
                <a:cs typeface="Proxima Nova"/>
                <a:sym typeface="Proxima Nova"/>
              </a:defRPr>
            </a:lvl5pPr>
            <a:lvl6pPr indent="-317500" lvl="5" marL="2743200" algn="l">
              <a:lnSpc>
                <a:spcPct val="115000"/>
              </a:lnSpc>
              <a:spcBef>
                <a:spcPts val="1600"/>
              </a:spcBef>
              <a:spcAft>
                <a:spcPts val="0"/>
              </a:spcAft>
              <a:buClr>
                <a:schemeClr val="dk1"/>
              </a:buClr>
              <a:buSzPts val="1400"/>
              <a:buFont typeface="Proxima Nova"/>
              <a:buChar char="■"/>
              <a:defRPr>
                <a:solidFill>
                  <a:schemeClr val="dk1"/>
                </a:solidFill>
                <a:latin typeface="Proxima Nova"/>
                <a:ea typeface="Proxima Nova"/>
                <a:cs typeface="Proxima Nova"/>
                <a:sym typeface="Proxima Nova"/>
              </a:defRPr>
            </a:lvl6pPr>
            <a:lvl7pPr indent="-317500" lvl="6" marL="3200400" algn="l">
              <a:lnSpc>
                <a:spcPct val="115000"/>
              </a:lnSpc>
              <a:spcBef>
                <a:spcPts val="1600"/>
              </a:spcBef>
              <a:spcAft>
                <a:spcPts val="0"/>
              </a:spcAft>
              <a:buClr>
                <a:schemeClr val="dk1"/>
              </a:buClr>
              <a:buSzPts val="1400"/>
              <a:buFont typeface="Proxima Nova"/>
              <a:buChar char="●"/>
              <a:defRPr>
                <a:solidFill>
                  <a:schemeClr val="dk1"/>
                </a:solidFill>
                <a:latin typeface="Proxima Nova"/>
                <a:ea typeface="Proxima Nova"/>
                <a:cs typeface="Proxima Nova"/>
                <a:sym typeface="Proxima Nova"/>
              </a:defRPr>
            </a:lvl7pPr>
            <a:lvl8pPr indent="-317500" lvl="7" marL="3657600" algn="l">
              <a:lnSpc>
                <a:spcPct val="115000"/>
              </a:lnSpc>
              <a:spcBef>
                <a:spcPts val="1600"/>
              </a:spcBef>
              <a:spcAft>
                <a:spcPts val="0"/>
              </a:spcAft>
              <a:buClr>
                <a:schemeClr val="dk1"/>
              </a:buClr>
              <a:buSzPts val="1400"/>
              <a:buFont typeface="Proxima Nova"/>
              <a:buChar char="○"/>
              <a:defRPr>
                <a:solidFill>
                  <a:schemeClr val="dk1"/>
                </a:solidFill>
                <a:latin typeface="Proxima Nova"/>
                <a:ea typeface="Proxima Nova"/>
                <a:cs typeface="Proxima Nova"/>
                <a:sym typeface="Proxima Nova"/>
              </a:defRPr>
            </a:lvl8pPr>
            <a:lvl9pPr indent="-317500" lvl="8" marL="4114800" algn="l">
              <a:lnSpc>
                <a:spcPct val="115000"/>
              </a:lnSpc>
              <a:spcBef>
                <a:spcPts val="1600"/>
              </a:spcBef>
              <a:spcAft>
                <a:spcPts val="1600"/>
              </a:spcAft>
              <a:buClr>
                <a:schemeClr val="dk1"/>
              </a:buClr>
              <a:buSzPts val="1400"/>
              <a:buFont typeface="Proxima Nova"/>
              <a:buChar char="■"/>
              <a:defRPr>
                <a:solidFill>
                  <a:schemeClr val="dk1"/>
                </a:solidFill>
                <a:latin typeface="Proxima Nova"/>
                <a:ea typeface="Proxima Nova"/>
                <a:cs typeface="Proxima Nova"/>
                <a:sym typeface="Proxima Nova"/>
              </a:defRPr>
            </a:lvl9pPr>
          </a:lstStyle>
          <a:p/>
        </p:txBody>
      </p:sp>
      <p:sp>
        <p:nvSpPr>
          <p:cNvPr id="82" name="Google Shape;82;p44"/>
          <p:cNvSpPr txBox="1"/>
          <p:nvPr>
            <p:ph type="title"/>
          </p:nvPr>
        </p:nvSpPr>
        <p:spPr>
          <a:xfrm>
            <a:off x="539625" y="1084875"/>
            <a:ext cx="8064300" cy="6360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dk1"/>
              </a:buClr>
              <a:buSzPts val="2000"/>
              <a:buNone/>
              <a:defRPr b="1" sz="2000">
                <a:solidFill>
                  <a:schemeClr val="dk1"/>
                </a:solidFill>
                <a:latin typeface="Helvetica Neue"/>
                <a:ea typeface="Helvetica Neue"/>
                <a:cs typeface="Helvetica Neue"/>
                <a:sym typeface="Helvetica Neue"/>
              </a:defRPr>
            </a:lvl1pPr>
            <a:lvl2pPr lvl="1" algn="l">
              <a:lnSpc>
                <a:spcPct val="100000"/>
              </a:lnSpc>
              <a:spcBef>
                <a:spcPts val="0"/>
              </a:spcBef>
              <a:spcAft>
                <a:spcPts val="0"/>
              </a:spcAft>
              <a:buSzPts val="1800"/>
              <a:buNone/>
              <a:defRPr b="1" sz="1800">
                <a:latin typeface="Helvetica Neue"/>
                <a:ea typeface="Helvetica Neue"/>
                <a:cs typeface="Helvetica Neue"/>
                <a:sym typeface="Helvetica Neue"/>
              </a:defRPr>
            </a:lvl2pPr>
            <a:lvl3pPr lvl="2" algn="l">
              <a:lnSpc>
                <a:spcPct val="100000"/>
              </a:lnSpc>
              <a:spcBef>
                <a:spcPts val="0"/>
              </a:spcBef>
              <a:spcAft>
                <a:spcPts val="0"/>
              </a:spcAft>
              <a:buSzPts val="1800"/>
              <a:buNone/>
              <a:defRPr b="1" sz="1800">
                <a:latin typeface="Helvetica Neue"/>
                <a:ea typeface="Helvetica Neue"/>
                <a:cs typeface="Helvetica Neue"/>
                <a:sym typeface="Helvetica Neue"/>
              </a:defRPr>
            </a:lvl3pPr>
            <a:lvl4pPr lvl="3" algn="l">
              <a:lnSpc>
                <a:spcPct val="100000"/>
              </a:lnSpc>
              <a:spcBef>
                <a:spcPts val="0"/>
              </a:spcBef>
              <a:spcAft>
                <a:spcPts val="0"/>
              </a:spcAft>
              <a:buSzPts val="1800"/>
              <a:buNone/>
              <a:defRPr b="1" sz="1800">
                <a:latin typeface="Helvetica Neue"/>
                <a:ea typeface="Helvetica Neue"/>
                <a:cs typeface="Helvetica Neue"/>
                <a:sym typeface="Helvetica Neue"/>
              </a:defRPr>
            </a:lvl4pPr>
            <a:lvl5pPr lvl="4" algn="l">
              <a:lnSpc>
                <a:spcPct val="100000"/>
              </a:lnSpc>
              <a:spcBef>
                <a:spcPts val="0"/>
              </a:spcBef>
              <a:spcAft>
                <a:spcPts val="0"/>
              </a:spcAft>
              <a:buSzPts val="1800"/>
              <a:buNone/>
              <a:defRPr b="1" sz="1800">
                <a:latin typeface="Helvetica Neue"/>
                <a:ea typeface="Helvetica Neue"/>
                <a:cs typeface="Helvetica Neue"/>
                <a:sym typeface="Helvetica Neue"/>
              </a:defRPr>
            </a:lvl5pPr>
            <a:lvl6pPr lvl="5" algn="l">
              <a:lnSpc>
                <a:spcPct val="100000"/>
              </a:lnSpc>
              <a:spcBef>
                <a:spcPts val="0"/>
              </a:spcBef>
              <a:spcAft>
                <a:spcPts val="0"/>
              </a:spcAft>
              <a:buSzPts val="1800"/>
              <a:buNone/>
              <a:defRPr b="1" sz="1800">
                <a:latin typeface="Helvetica Neue"/>
                <a:ea typeface="Helvetica Neue"/>
                <a:cs typeface="Helvetica Neue"/>
                <a:sym typeface="Helvetica Neue"/>
              </a:defRPr>
            </a:lvl6pPr>
            <a:lvl7pPr lvl="6" algn="l">
              <a:lnSpc>
                <a:spcPct val="100000"/>
              </a:lnSpc>
              <a:spcBef>
                <a:spcPts val="0"/>
              </a:spcBef>
              <a:spcAft>
                <a:spcPts val="0"/>
              </a:spcAft>
              <a:buSzPts val="1800"/>
              <a:buNone/>
              <a:defRPr b="1" sz="1800">
                <a:latin typeface="Helvetica Neue"/>
                <a:ea typeface="Helvetica Neue"/>
                <a:cs typeface="Helvetica Neue"/>
                <a:sym typeface="Helvetica Neue"/>
              </a:defRPr>
            </a:lvl7pPr>
            <a:lvl8pPr lvl="7" algn="l">
              <a:lnSpc>
                <a:spcPct val="100000"/>
              </a:lnSpc>
              <a:spcBef>
                <a:spcPts val="0"/>
              </a:spcBef>
              <a:spcAft>
                <a:spcPts val="0"/>
              </a:spcAft>
              <a:buSzPts val="1800"/>
              <a:buNone/>
              <a:defRPr b="1" sz="1800">
                <a:latin typeface="Helvetica Neue"/>
                <a:ea typeface="Helvetica Neue"/>
                <a:cs typeface="Helvetica Neue"/>
                <a:sym typeface="Helvetica Neue"/>
              </a:defRPr>
            </a:lvl8pPr>
            <a:lvl9pPr lvl="8" algn="l">
              <a:lnSpc>
                <a:spcPct val="100000"/>
              </a:lnSpc>
              <a:spcBef>
                <a:spcPts val="0"/>
              </a:spcBef>
              <a:spcAft>
                <a:spcPts val="0"/>
              </a:spcAft>
              <a:buSzPts val="1800"/>
              <a:buNone/>
              <a:defRPr b="1" sz="1800">
                <a:latin typeface="Helvetica Neue"/>
                <a:ea typeface="Helvetica Neue"/>
                <a:cs typeface="Helvetica Neue"/>
                <a:sym typeface="Helvetica Neue"/>
              </a:defRPr>
            </a:lvl9pPr>
          </a:lstStyle>
          <a:p/>
        </p:txBody>
      </p:sp>
      <p:sp>
        <p:nvSpPr>
          <p:cNvPr id="83" name="Google Shape;83;p44"/>
          <p:cNvSpPr txBox="1"/>
          <p:nvPr>
            <p:ph idx="2" type="subTitle"/>
          </p:nvPr>
        </p:nvSpPr>
        <p:spPr>
          <a:xfrm>
            <a:off x="3060000" y="171300"/>
            <a:ext cx="5544000" cy="540000"/>
          </a:xfrm>
          <a:prstGeom prst="rect">
            <a:avLst/>
          </a:prstGeom>
          <a:noFill/>
          <a:ln>
            <a:noFill/>
          </a:ln>
        </p:spPr>
        <p:txBody>
          <a:bodyPr anchorCtr="0" anchor="ctr" bIns="18000" lIns="18000" spcFirstLastPara="1" rIns="18000" wrap="square" tIns="18000">
            <a:noAutofit/>
          </a:bodyPr>
          <a:lstStyle>
            <a:lvl1pPr lvl="0" algn="r">
              <a:lnSpc>
                <a:spcPct val="115000"/>
              </a:lnSpc>
              <a:spcBef>
                <a:spcPts val="0"/>
              </a:spcBef>
              <a:spcAft>
                <a:spcPts val="0"/>
              </a:spcAft>
              <a:buClr>
                <a:schemeClr val="lt1"/>
              </a:buClr>
              <a:buSzPts val="1800"/>
              <a:buNone/>
              <a:defRPr>
                <a:solidFill>
                  <a:schemeClr val="lt1"/>
                </a:solidFill>
              </a:defRPr>
            </a:lvl1pPr>
            <a:lvl2pPr lvl="1" algn="r">
              <a:lnSpc>
                <a:spcPct val="115000"/>
              </a:lnSpc>
              <a:spcBef>
                <a:spcPts val="1600"/>
              </a:spcBef>
              <a:spcAft>
                <a:spcPts val="0"/>
              </a:spcAft>
              <a:buClr>
                <a:schemeClr val="lt1"/>
              </a:buClr>
              <a:buSzPts val="1800"/>
              <a:buNone/>
              <a:defRPr b="1" sz="1800">
                <a:solidFill>
                  <a:schemeClr val="lt1"/>
                </a:solidFill>
              </a:defRPr>
            </a:lvl2pPr>
            <a:lvl3pPr lvl="2" algn="r">
              <a:lnSpc>
                <a:spcPct val="115000"/>
              </a:lnSpc>
              <a:spcBef>
                <a:spcPts val="1600"/>
              </a:spcBef>
              <a:spcAft>
                <a:spcPts val="0"/>
              </a:spcAft>
              <a:buClr>
                <a:schemeClr val="lt1"/>
              </a:buClr>
              <a:buSzPts val="1800"/>
              <a:buNone/>
              <a:defRPr b="1" sz="1800">
                <a:solidFill>
                  <a:schemeClr val="lt1"/>
                </a:solidFill>
              </a:defRPr>
            </a:lvl3pPr>
            <a:lvl4pPr lvl="3" algn="r">
              <a:lnSpc>
                <a:spcPct val="115000"/>
              </a:lnSpc>
              <a:spcBef>
                <a:spcPts val="1600"/>
              </a:spcBef>
              <a:spcAft>
                <a:spcPts val="0"/>
              </a:spcAft>
              <a:buClr>
                <a:schemeClr val="lt1"/>
              </a:buClr>
              <a:buSzPts val="1800"/>
              <a:buNone/>
              <a:defRPr b="1" sz="1800">
                <a:solidFill>
                  <a:schemeClr val="lt1"/>
                </a:solidFill>
              </a:defRPr>
            </a:lvl4pPr>
            <a:lvl5pPr lvl="4" algn="r">
              <a:lnSpc>
                <a:spcPct val="115000"/>
              </a:lnSpc>
              <a:spcBef>
                <a:spcPts val="1600"/>
              </a:spcBef>
              <a:spcAft>
                <a:spcPts val="0"/>
              </a:spcAft>
              <a:buClr>
                <a:schemeClr val="lt1"/>
              </a:buClr>
              <a:buSzPts val="1800"/>
              <a:buNone/>
              <a:defRPr b="1" sz="1800">
                <a:solidFill>
                  <a:schemeClr val="lt1"/>
                </a:solidFill>
              </a:defRPr>
            </a:lvl5pPr>
            <a:lvl6pPr lvl="5" algn="r">
              <a:lnSpc>
                <a:spcPct val="115000"/>
              </a:lnSpc>
              <a:spcBef>
                <a:spcPts val="1600"/>
              </a:spcBef>
              <a:spcAft>
                <a:spcPts val="0"/>
              </a:spcAft>
              <a:buClr>
                <a:schemeClr val="lt1"/>
              </a:buClr>
              <a:buSzPts val="1800"/>
              <a:buNone/>
              <a:defRPr b="1" sz="1800">
                <a:solidFill>
                  <a:schemeClr val="lt1"/>
                </a:solidFill>
              </a:defRPr>
            </a:lvl6pPr>
            <a:lvl7pPr lvl="6" algn="r">
              <a:lnSpc>
                <a:spcPct val="115000"/>
              </a:lnSpc>
              <a:spcBef>
                <a:spcPts val="1600"/>
              </a:spcBef>
              <a:spcAft>
                <a:spcPts val="0"/>
              </a:spcAft>
              <a:buClr>
                <a:schemeClr val="lt1"/>
              </a:buClr>
              <a:buSzPts val="1800"/>
              <a:buNone/>
              <a:defRPr b="1" sz="1800">
                <a:solidFill>
                  <a:schemeClr val="lt1"/>
                </a:solidFill>
              </a:defRPr>
            </a:lvl7pPr>
            <a:lvl8pPr lvl="7" algn="r">
              <a:lnSpc>
                <a:spcPct val="115000"/>
              </a:lnSpc>
              <a:spcBef>
                <a:spcPts val="1600"/>
              </a:spcBef>
              <a:spcAft>
                <a:spcPts val="0"/>
              </a:spcAft>
              <a:buClr>
                <a:schemeClr val="lt1"/>
              </a:buClr>
              <a:buSzPts val="1800"/>
              <a:buNone/>
              <a:defRPr b="1" sz="1800">
                <a:solidFill>
                  <a:schemeClr val="lt1"/>
                </a:solidFill>
              </a:defRPr>
            </a:lvl8pPr>
            <a:lvl9pPr lvl="8" algn="r">
              <a:lnSpc>
                <a:spcPct val="115000"/>
              </a:lnSpc>
              <a:spcBef>
                <a:spcPts val="1600"/>
              </a:spcBef>
              <a:spcAft>
                <a:spcPts val="1600"/>
              </a:spcAft>
              <a:buClr>
                <a:schemeClr val="lt1"/>
              </a:buClr>
              <a:buSzPts val="1800"/>
              <a:buNone/>
              <a:defRPr b="1" sz="1800">
                <a:solidFill>
                  <a:schemeClr val="lt1"/>
                </a:solidFill>
              </a:defRPr>
            </a:lvl9pPr>
          </a:lstStyle>
          <a:p/>
        </p:txBody>
      </p:sp>
      <p:sp>
        <p:nvSpPr>
          <p:cNvPr id="84" name="Google Shape;84;p44"/>
          <p:cNvSpPr/>
          <p:nvPr/>
        </p:nvSpPr>
        <p:spPr>
          <a:xfrm>
            <a:off x="0" y="5089500"/>
            <a:ext cx="9144000" cy="54000"/>
          </a:xfrm>
          <a:prstGeom prst="rect">
            <a:avLst/>
          </a:prstGeom>
          <a:gradFill>
            <a:gsLst>
              <a:gs pos="0">
                <a:srgbClr val="005ABB"/>
              </a:gs>
              <a:gs pos="50000">
                <a:srgbClr val="899639"/>
              </a:gs>
              <a:gs pos="75000">
                <a:srgbClr val="ECAC00"/>
              </a:gs>
              <a:gs pos="88000">
                <a:srgbClr val="CD5A13"/>
              </a:gs>
              <a:gs pos="94000">
                <a:srgbClr val="A33038"/>
              </a:gs>
              <a:gs pos="100000">
                <a:srgbClr val="78256F"/>
              </a:gs>
            </a:gsLst>
            <a:lin ang="0"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A 004 Content – GCS">
  <p:cSld name="SECTION_HEADER_1_2">
    <p:spTree>
      <p:nvGrpSpPr>
        <p:cNvPr id="85" name="Shape 85"/>
        <p:cNvGrpSpPr/>
        <p:nvPr/>
      </p:nvGrpSpPr>
      <p:grpSpPr>
        <a:xfrm>
          <a:off x="0" y="0"/>
          <a:ext cx="0" cy="0"/>
          <a:chOff x="0" y="0"/>
          <a:chExt cx="0" cy="0"/>
        </a:xfrm>
      </p:grpSpPr>
      <p:sp>
        <p:nvSpPr>
          <p:cNvPr id="86" name="Google Shape;86;p45"/>
          <p:cNvSpPr/>
          <p:nvPr/>
        </p:nvSpPr>
        <p:spPr>
          <a:xfrm>
            <a:off x="0" y="0"/>
            <a:ext cx="9144000" cy="8418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7" name="Google Shape;87;p45"/>
          <p:cNvSpPr txBox="1"/>
          <p:nvPr>
            <p:ph idx="12" type="sldNum"/>
          </p:nvPr>
        </p:nvSpPr>
        <p:spPr>
          <a:xfrm>
            <a:off x="8140800" y="4734000"/>
            <a:ext cx="463200" cy="2520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pic>
        <p:nvPicPr>
          <p:cNvPr id="88" name="Google Shape;88;p45"/>
          <p:cNvPicPr preferRelativeResize="0"/>
          <p:nvPr/>
        </p:nvPicPr>
        <p:blipFill rotWithShape="1">
          <a:blip r:embed="rId2">
            <a:alphaModFix/>
          </a:blip>
          <a:srcRect b="0" l="0" r="0" t="0"/>
          <a:stretch/>
        </p:blipFill>
        <p:spPr>
          <a:xfrm>
            <a:off x="540000" y="180000"/>
            <a:ext cx="836727" cy="540000"/>
          </a:xfrm>
          <a:prstGeom prst="rect">
            <a:avLst/>
          </a:prstGeom>
          <a:noFill/>
          <a:ln>
            <a:noFill/>
          </a:ln>
        </p:spPr>
      </p:pic>
      <p:sp>
        <p:nvSpPr>
          <p:cNvPr id="89" name="Google Shape;89;p45"/>
          <p:cNvSpPr txBox="1"/>
          <p:nvPr>
            <p:ph idx="1" type="subTitle"/>
          </p:nvPr>
        </p:nvSpPr>
        <p:spPr>
          <a:xfrm>
            <a:off x="3060000" y="171300"/>
            <a:ext cx="5544000" cy="540000"/>
          </a:xfrm>
          <a:prstGeom prst="rect">
            <a:avLst/>
          </a:prstGeom>
          <a:noFill/>
          <a:ln>
            <a:noFill/>
          </a:ln>
        </p:spPr>
        <p:txBody>
          <a:bodyPr anchorCtr="0" anchor="ctr" bIns="18000" lIns="18000" spcFirstLastPara="1" rIns="18000" wrap="square" tIns="18000">
            <a:noAutofit/>
          </a:bodyPr>
          <a:lstStyle>
            <a:lvl1pPr lvl="0" algn="r">
              <a:lnSpc>
                <a:spcPct val="115000"/>
              </a:lnSpc>
              <a:spcBef>
                <a:spcPts val="0"/>
              </a:spcBef>
              <a:spcAft>
                <a:spcPts val="0"/>
              </a:spcAft>
              <a:buClr>
                <a:schemeClr val="lt1"/>
              </a:buClr>
              <a:buSzPts val="1800"/>
              <a:buNone/>
              <a:defRPr>
                <a:solidFill>
                  <a:schemeClr val="lt1"/>
                </a:solidFill>
              </a:defRPr>
            </a:lvl1pPr>
            <a:lvl2pPr lvl="1" algn="r">
              <a:lnSpc>
                <a:spcPct val="115000"/>
              </a:lnSpc>
              <a:spcBef>
                <a:spcPts val="1600"/>
              </a:spcBef>
              <a:spcAft>
                <a:spcPts val="0"/>
              </a:spcAft>
              <a:buClr>
                <a:schemeClr val="lt1"/>
              </a:buClr>
              <a:buSzPts val="1800"/>
              <a:buNone/>
              <a:defRPr b="1" sz="1800">
                <a:solidFill>
                  <a:schemeClr val="lt1"/>
                </a:solidFill>
              </a:defRPr>
            </a:lvl2pPr>
            <a:lvl3pPr lvl="2" algn="r">
              <a:lnSpc>
                <a:spcPct val="115000"/>
              </a:lnSpc>
              <a:spcBef>
                <a:spcPts val="1600"/>
              </a:spcBef>
              <a:spcAft>
                <a:spcPts val="0"/>
              </a:spcAft>
              <a:buClr>
                <a:schemeClr val="lt1"/>
              </a:buClr>
              <a:buSzPts val="1800"/>
              <a:buNone/>
              <a:defRPr b="1" sz="1800">
                <a:solidFill>
                  <a:schemeClr val="lt1"/>
                </a:solidFill>
              </a:defRPr>
            </a:lvl3pPr>
            <a:lvl4pPr lvl="3" algn="r">
              <a:lnSpc>
                <a:spcPct val="115000"/>
              </a:lnSpc>
              <a:spcBef>
                <a:spcPts val="1600"/>
              </a:spcBef>
              <a:spcAft>
                <a:spcPts val="0"/>
              </a:spcAft>
              <a:buClr>
                <a:schemeClr val="lt1"/>
              </a:buClr>
              <a:buSzPts val="1800"/>
              <a:buNone/>
              <a:defRPr b="1" sz="1800">
                <a:solidFill>
                  <a:schemeClr val="lt1"/>
                </a:solidFill>
              </a:defRPr>
            </a:lvl4pPr>
            <a:lvl5pPr lvl="4" algn="r">
              <a:lnSpc>
                <a:spcPct val="115000"/>
              </a:lnSpc>
              <a:spcBef>
                <a:spcPts val="1600"/>
              </a:spcBef>
              <a:spcAft>
                <a:spcPts val="0"/>
              </a:spcAft>
              <a:buClr>
                <a:schemeClr val="lt1"/>
              </a:buClr>
              <a:buSzPts val="1800"/>
              <a:buNone/>
              <a:defRPr b="1" sz="1800">
                <a:solidFill>
                  <a:schemeClr val="lt1"/>
                </a:solidFill>
              </a:defRPr>
            </a:lvl5pPr>
            <a:lvl6pPr lvl="5" algn="r">
              <a:lnSpc>
                <a:spcPct val="115000"/>
              </a:lnSpc>
              <a:spcBef>
                <a:spcPts val="1600"/>
              </a:spcBef>
              <a:spcAft>
                <a:spcPts val="0"/>
              </a:spcAft>
              <a:buClr>
                <a:schemeClr val="lt1"/>
              </a:buClr>
              <a:buSzPts val="1800"/>
              <a:buNone/>
              <a:defRPr b="1" sz="1800">
                <a:solidFill>
                  <a:schemeClr val="lt1"/>
                </a:solidFill>
              </a:defRPr>
            </a:lvl6pPr>
            <a:lvl7pPr lvl="6" algn="r">
              <a:lnSpc>
                <a:spcPct val="115000"/>
              </a:lnSpc>
              <a:spcBef>
                <a:spcPts val="1600"/>
              </a:spcBef>
              <a:spcAft>
                <a:spcPts val="0"/>
              </a:spcAft>
              <a:buClr>
                <a:schemeClr val="lt1"/>
              </a:buClr>
              <a:buSzPts val="1800"/>
              <a:buNone/>
              <a:defRPr b="1" sz="1800">
                <a:solidFill>
                  <a:schemeClr val="lt1"/>
                </a:solidFill>
              </a:defRPr>
            </a:lvl7pPr>
            <a:lvl8pPr lvl="7" algn="r">
              <a:lnSpc>
                <a:spcPct val="115000"/>
              </a:lnSpc>
              <a:spcBef>
                <a:spcPts val="1600"/>
              </a:spcBef>
              <a:spcAft>
                <a:spcPts val="0"/>
              </a:spcAft>
              <a:buClr>
                <a:schemeClr val="lt1"/>
              </a:buClr>
              <a:buSzPts val="1800"/>
              <a:buNone/>
              <a:defRPr b="1" sz="1800">
                <a:solidFill>
                  <a:schemeClr val="lt1"/>
                </a:solidFill>
              </a:defRPr>
            </a:lvl8pPr>
            <a:lvl9pPr lvl="8" algn="r">
              <a:lnSpc>
                <a:spcPct val="115000"/>
              </a:lnSpc>
              <a:spcBef>
                <a:spcPts val="1600"/>
              </a:spcBef>
              <a:spcAft>
                <a:spcPts val="1600"/>
              </a:spcAft>
              <a:buClr>
                <a:schemeClr val="lt1"/>
              </a:buClr>
              <a:buSzPts val="1800"/>
              <a:buNone/>
              <a:defRPr b="1" sz="1800">
                <a:solidFill>
                  <a:schemeClr val="lt1"/>
                </a:solidFill>
              </a:defRPr>
            </a:lvl9pPr>
          </a:lstStyle>
          <a:p/>
        </p:txBody>
      </p:sp>
      <p:sp>
        <p:nvSpPr>
          <p:cNvPr id="90" name="Google Shape;90;p45"/>
          <p:cNvSpPr txBox="1"/>
          <p:nvPr>
            <p:ph idx="2" type="body"/>
          </p:nvPr>
        </p:nvSpPr>
        <p:spPr>
          <a:xfrm>
            <a:off x="539993" y="1720800"/>
            <a:ext cx="3960000" cy="2887200"/>
          </a:xfrm>
          <a:prstGeom prst="rect">
            <a:avLst/>
          </a:prstGeom>
          <a:noFill/>
          <a:ln>
            <a:noFill/>
          </a:ln>
        </p:spPr>
        <p:txBody>
          <a:bodyPr anchorCtr="0" anchor="t" bIns="91425" lIns="91425" spcFirstLastPara="1" rIns="91425" wrap="square" tIns="91425">
            <a:noAutofit/>
          </a:bodyPr>
          <a:lstStyle>
            <a:lvl1pPr indent="-342900" lvl="0" marL="457200" algn="l">
              <a:lnSpc>
                <a:spcPct val="115000"/>
              </a:lnSpc>
              <a:spcBef>
                <a:spcPts val="0"/>
              </a:spcBef>
              <a:spcAft>
                <a:spcPts val="0"/>
              </a:spcAft>
              <a:buClr>
                <a:schemeClr val="dk1"/>
              </a:buClr>
              <a:buSzPts val="1800"/>
              <a:buChar char="●"/>
              <a:defRPr>
                <a:solidFill>
                  <a:schemeClr val="dk1"/>
                </a:solidFill>
              </a:defRPr>
            </a:lvl1pPr>
            <a:lvl2pPr indent="-317500" lvl="1" marL="914400" algn="l">
              <a:lnSpc>
                <a:spcPct val="115000"/>
              </a:lnSpc>
              <a:spcBef>
                <a:spcPts val="1600"/>
              </a:spcBef>
              <a:spcAft>
                <a:spcPts val="0"/>
              </a:spcAft>
              <a:buClr>
                <a:schemeClr val="dk1"/>
              </a:buClr>
              <a:buSzPts val="1400"/>
              <a:buChar char="○"/>
              <a:defRPr>
                <a:solidFill>
                  <a:schemeClr val="dk1"/>
                </a:solidFill>
              </a:defRPr>
            </a:lvl2pPr>
            <a:lvl3pPr indent="-317500" lvl="2" marL="1371600" algn="l">
              <a:lnSpc>
                <a:spcPct val="115000"/>
              </a:lnSpc>
              <a:spcBef>
                <a:spcPts val="1600"/>
              </a:spcBef>
              <a:spcAft>
                <a:spcPts val="0"/>
              </a:spcAft>
              <a:buClr>
                <a:schemeClr val="dk1"/>
              </a:buClr>
              <a:buSzPts val="1400"/>
              <a:buChar char="■"/>
              <a:defRPr>
                <a:solidFill>
                  <a:schemeClr val="dk1"/>
                </a:solidFill>
              </a:defRPr>
            </a:lvl3pPr>
            <a:lvl4pPr indent="-317500" lvl="3" marL="1828800" algn="l">
              <a:lnSpc>
                <a:spcPct val="115000"/>
              </a:lnSpc>
              <a:spcBef>
                <a:spcPts val="1600"/>
              </a:spcBef>
              <a:spcAft>
                <a:spcPts val="0"/>
              </a:spcAft>
              <a:buClr>
                <a:schemeClr val="dk1"/>
              </a:buClr>
              <a:buSzPts val="1400"/>
              <a:buChar char="●"/>
              <a:defRPr>
                <a:solidFill>
                  <a:schemeClr val="dk1"/>
                </a:solidFill>
              </a:defRPr>
            </a:lvl4pPr>
            <a:lvl5pPr indent="-317500" lvl="4" marL="2286000" algn="l">
              <a:lnSpc>
                <a:spcPct val="115000"/>
              </a:lnSpc>
              <a:spcBef>
                <a:spcPts val="1600"/>
              </a:spcBef>
              <a:spcAft>
                <a:spcPts val="0"/>
              </a:spcAft>
              <a:buClr>
                <a:schemeClr val="dk1"/>
              </a:buClr>
              <a:buSzPts val="1400"/>
              <a:buChar char="○"/>
              <a:defRPr>
                <a:solidFill>
                  <a:schemeClr val="dk1"/>
                </a:solidFill>
              </a:defRPr>
            </a:lvl5pPr>
            <a:lvl6pPr indent="-317500" lvl="5" marL="2743200" algn="l">
              <a:lnSpc>
                <a:spcPct val="115000"/>
              </a:lnSpc>
              <a:spcBef>
                <a:spcPts val="1600"/>
              </a:spcBef>
              <a:spcAft>
                <a:spcPts val="0"/>
              </a:spcAft>
              <a:buClr>
                <a:schemeClr val="dk1"/>
              </a:buClr>
              <a:buSzPts val="1400"/>
              <a:buChar char="■"/>
              <a:defRPr>
                <a:solidFill>
                  <a:schemeClr val="dk1"/>
                </a:solidFill>
              </a:defRPr>
            </a:lvl6pPr>
            <a:lvl7pPr indent="-317500" lvl="6" marL="3200400" algn="l">
              <a:lnSpc>
                <a:spcPct val="115000"/>
              </a:lnSpc>
              <a:spcBef>
                <a:spcPts val="1600"/>
              </a:spcBef>
              <a:spcAft>
                <a:spcPts val="0"/>
              </a:spcAft>
              <a:buClr>
                <a:schemeClr val="dk1"/>
              </a:buClr>
              <a:buSzPts val="1400"/>
              <a:buChar char="●"/>
              <a:defRPr>
                <a:solidFill>
                  <a:schemeClr val="dk1"/>
                </a:solidFill>
              </a:defRPr>
            </a:lvl7pPr>
            <a:lvl8pPr indent="-317500" lvl="7" marL="3657600" algn="l">
              <a:lnSpc>
                <a:spcPct val="115000"/>
              </a:lnSpc>
              <a:spcBef>
                <a:spcPts val="1600"/>
              </a:spcBef>
              <a:spcAft>
                <a:spcPts val="0"/>
              </a:spcAft>
              <a:buClr>
                <a:schemeClr val="dk1"/>
              </a:buClr>
              <a:buSzPts val="1400"/>
              <a:buChar char="○"/>
              <a:defRPr>
                <a:solidFill>
                  <a:schemeClr val="dk1"/>
                </a:solidFill>
              </a:defRPr>
            </a:lvl8pPr>
            <a:lvl9pPr indent="-317500" lvl="8" marL="4114800" algn="l">
              <a:lnSpc>
                <a:spcPct val="115000"/>
              </a:lnSpc>
              <a:spcBef>
                <a:spcPts val="1600"/>
              </a:spcBef>
              <a:spcAft>
                <a:spcPts val="1600"/>
              </a:spcAft>
              <a:buClr>
                <a:schemeClr val="dk1"/>
              </a:buClr>
              <a:buSzPts val="1400"/>
              <a:buChar char="■"/>
              <a:defRPr>
                <a:solidFill>
                  <a:schemeClr val="dk1"/>
                </a:solidFill>
              </a:defRPr>
            </a:lvl9pPr>
          </a:lstStyle>
          <a:p/>
        </p:txBody>
      </p:sp>
      <p:sp>
        <p:nvSpPr>
          <p:cNvPr id="91" name="Google Shape;91;p45"/>
          <p:cNvSpPr txBox="1"/>
          <p:nvPr>
            <p:ph type="title"/>
          </p:nvPr>
        </p:nvSpPr>
        <p:spPr>
          <a:xfrm>
            <a:off x="539625" y="1084875"/>
            <a:ext cx="3960000" cy="6360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dk1"/>
              </a:buClr>
              <a:buSzPts val="2000"/>
              <a:buNone/>
              <a:defRPr b="1" sz="2000">
                <a:solidFill>
                  <a:schemeClr val="dk1"/>
                </a:solidFill>
                <a:latin typeface="Helvetica Neue"/>
                <a:ea typeface="Helvetica Neue"/>
                <a:cs typeface="Helvetica Neue"/>
                <a:sym typeface="Helvetica Neue"/>
              </a:defRPr>
            </a:lvl1pPr>
            <a:lvl2pPr lvl="1" algn="l">
              <a:lnSpc>
                <a:spcPct val="100000"/>
              </a:lnSpc>
              <a:spcBef>
                <a:spcPts val="0"/>
              </a:spcBef>
              <a:spcAft>
                <a:spcPts val="0"/>
              </a:spcAft>
              <a:buSzPts val="1800"/>
              <a:buNone/>
              <a:defRPr b="1" sz="1800">
                <a:latin typeface="Helvetica Neue"/>
                <a:ea typeface="Helvetica Neue"/>
                <a:cs typeface="Helvetica Neue"/>
                <a:sym typeface="Helvetica Neue"/>
              </a:defRPr>
            </a:lvl2pPr>
            <a:lvl3pPr lvl="2" algn="l">
              <a:lnSpc>
                <a:spcPct val="100000"/>
              </a:lnSpc>
              <a:spcBef>
                <a:spcPts val="0"/>
              </a:spcBef>
              <a:spcAft>
                <a:spcPts val="0"/>
              </a:spcAft>
              <a:buSzPts val="1800"/>
              <a:buNone/>
              <a:defRPr b="1" sz="1800">
                <a:latin typeface="Helvetica Neue"/>
                <a:ea typeface="Helvetica Neue"/>
                <a:cs typeface="Helvetica Neue"/>
                <a:sym typeface="Helvetica Neue"/>
              </a:defRPr>
            </a:lvl3pPr>
            <a:lvl4pPr lvl="3" algn="l">
              <a:lnSpc>
                <a:spcPct val="100000"/>
              </a:lnSpc>
              <a:spcBef>
                <a:spcPts val="0"/>
              </a:spcBef>
              <a:spcAft>
                <a:spcPts val="0"/>
              </a:spcAft>
              <a:buSzPts val="1800"/>
              <a:buNone/>
              <a:defRPr b="1" sz="1800">
                <a:latin typeface="Helvetica Neue"/>
                <a:ea typeface="Helvetica Neue"/>
                <a:cs typeface="Helvetica Neue"/>
                <a:sym typeface="Helvetica Neue"/>
              </a:defRPr>
            </a:lvl4pPr>
            <a:lvl5pPr lvl="4" algn="l">
              <a:lnSpc>
                <a:spcPct val="100000"/>
              </a:lnSpc>
              <a:spcBef>
                <a:spcPts val="0"/>
              </a:spcBef>
              <a:spcAft>
                <a:spcPts val="0"/>
              </a:spcAft>
              <a:buSzPts val="1800"/>
              <a:buNone/>
              <a:defRPr b="1" sz="1800">
                <a:latin typeface="Helvetica Neue"/>
                <a:ea typeface="Helvetica Neue"/>
                <a:cs typeface="Helvetica Neue"/>
                <a:sym typeface="Helvetica Neue"/>
              </a:defRPr>
            </a:lvl5pPr>
            <a:lvl6pPr lvl="5" algn="l">
              <a:lnSpc>
                <a:spcPct val="100000"/>
              </a:lnSpc>
              <a:spcBef>
                <a:spcPts val="0"/>
              </a:spcBef>
              <a:spcAft>
                <a:spcPts val="0"/>
              </a:spcAft>
              <a:buSzPts val="1800"/>
              <a:buNone/>
              <a:defRPr b="1" sz="1800">
                <a:latin typeface="Helvetica Neue"/>
                <a:ea typeface="Helvetica Neue"/>
                <a:cs typeface="Helvetica Neue"/>
                <a:sym typeface="Helvetica Neue"/>
              </a:defRPr>
            </a:lvl6pPr>
            <a:lvl7pPr lvl="6" algn="l">
              <a:lnSpc>
                <a:spcPct val="100000"/>
              </a:lnSpc>
              <a:spcBef>
                <a:spcPts val="0"/>
              </a:spcBef>
              <a:spcAft>
                <a:spcPts val="0"/>
              </a:spcAft>
              <a:buSzPts val="1800"/>
              <a:buNone/>
              <a:defRPr b="1" sz="1800">
                <a:latin typeface="Helvetica Neue"/>
                <a:ea typeface="Helvetica Neue"/>
                <a:cs typeface="Helvetica Neue"/>
                <a:sym typeface="Helvetica Neue"/>
              </a:defRPr>
            </a:lvl7pPr>
            <a:lvl8pPr lvl="7" algn="l">
              <a:lnSpc>
                <a:spcPct val="100000"/>
              </a:lnSpc>
              <a:spcBef>
                <a:spcPts val="0"/>
              </a:spcBef>
              <a:spcAft>
                <a:spcPts val="0"/>
              </a:spcAft>
              <a:buSzPts val="1800"/>
              <a:buNone/>
              <a:defRPr b="1" sz="1800">
                <a:latin typeface="Helvetica Neue"/>
                <a:ea typeface="Helvetica Neue"/>
                <a:cs typeface="Helvetica Neue"/>
                <a:sym typeface="Helvetica Neue"/>
              </a:defRPr>
            </a:lvl8pPr>
            <a:lvl9pPr lvl="8" algn="l">
              <a:lnSpc>
                <a:spcPct val="100000"/>
              </a:lnSpc>
              <a:spcBef>
                <a:spcPts val="0"/>
              </a:spcBef>
              <a:spcAft>
                <a:spcPts val="0"/>
              </a:spcAft>
              <a:buSzPts val="1800"/>
              <a:buNone/>
              <a:defRPr b="1" sz="1800">
                <a:latin typeface="Helvetica Neue"/>
                <a:ea typeface="Helvetica Neue"/>
                <a:cs typeface="Helvetica Neue"/>
                <a:sym typeface="Helvetica Neue"/>
              </a:defRPr>
            </a:lvl9pPr>
          </a:lstStyle>
          <a:p/>
        </p:txBody>
      </p:sp>
      <p:sp>
        <p:nvSpPr>
          <p:cNvPr id="92" name="Google Shape;92;p45"/>
          <p:cNvSpPr txBox="1"/>
          <p:nvPr>
            <p:ph idx="3" type="body"/>
          </p:nvPr>
        </p:nvSpPr>
        <p:spPr>
          <a:xfrm>
            <a:off x="4645343" y="1720800"/>
            <a:ext cx="3959700" cy="2887200"/>
          </a:xfrm>
          <a:prstGeom prst="rect">
            <a:avLst/>
          </a:prstGeom>
          <a:noFill/>
          <a:ln>
            <a:noFill/>
          </a:ln>
        </p:spPr>
        <p:txBody>
          <a:bodyPr anchorCtr="0" anchor="t" bIns="91425" lIns="91425" spcFirstLastPara="1" rIns="91425" wrap="square" tIns="91425">
            <a:noAutofit/>
          </a:bodyPr>
          <a:lstStyle>
            <a:lvl1pPr indent="-342900" lvl="0" marL="457200" algn="l">
              <a:lnSpc>
                <a:spcPct val="115000"/>
              </a:lnSpc>
              <a:spcBef>
                <a:spcPts val="0"/>
              </a:spcBef>
              <a:spcAft>
                <a:spcPts val="0"/>
              </a:spcAft>
              <a:buClr>
                <a:schemeClr val="dk1"/>
              </a:buClr>
              <a:buSzPts val="1800"/>
              <a:buChar char="●"/>
              <a:defRPr>
                <a:solidFill>
                  <a:schemeClr val="dk1"/>
                </a:solidFill>
              </a:defRPr>
            </a:lvl1pPr>
            <a:lvl2pPr indent="-317500" lvl="1" marL="914400" algn="l">
              <a:lnSpc>
                <a:spcPct val="115000"/>
              </a:lnSpc>
              <a:spcBef>
                <a:spcPts val="1600"/>
              </a:spcBef>
              <a:spcAft>
                <a:spcPts val="0"/>
              </a:spcAft>
              <a:buClr>
                <a:schemeClr val="dk1"/>
              </a:buClr>
              <a:buSzPts val="1400"/>
              <a:buChar char="○"/>
              <a:defRPr>
                <a:solidFill>
                  <a:schemeClr val="dk1"/>
                </a:solidFill>
              </a:defRPr>
            </a:lvl2pPr>
            <a:lvl3pPr indent="-317500" lvl="2" marL="1371600" algn="l">
              <a:lnSpc>
                <a:spcPct val="115000"/>
              </a:lnSpc>
              <a:spcBef>
                <a:spcPts val="1600"/>
              </a:spcBef>
              <a:spcAft>
                <a:spcPts val="0"/>
              </a:spcAft>
              <a:buClr>
                <a:schemeClr val="dk1"/>
              </a:buClr>
              <a:buSzPts val="1400"/>
              <a:buChar char="■"/>
              <a:defRPr>
                <a:solidFill>
                  <a:schemeClr val="dk1"/>
                </a:solidFill>
              </a:defRPr>
            </a:lvl3pPr>
            <a:lvl4pPr indent="-317500" lvl="3" marL="1828800" algn="l">
              <a:lnSpc>
                <a:spcPct val="115000"/>
              </a:lnSpc>
              <a:spcBef>
                <a:spcPts val="1600"/>
              </a:spcBef>
              <a:spcAft>
                <a:spcPts val="0"/>
              </a:spcAft>
              <a:buClr>
                <a:schemeClr val="dk1"/>
              </a:buClr>
              <a:buSzPts val="1400"/>
              <a:buChar char="●"/>
              <a:defRPr>
                <a:solidFill>
                  <a:schemeClr val="dk1"/>
                </a:solidFill>
              </a:defRPr>
            </a:lvl4pPr>
            <a:lvl5pPr indent="-317500" lvl="4" marL="2286000" algn="l">
              <a:lnSpc>
                <a:spcPct val="115000"/>
              </a:lnSpc>
              <a:spcBef>
                <a:spcPts val="1600"/>
              </a:spcBef>
              <a:spcAft>
                <a:spcPts val="0"/>
              </a:spcAft>
              <a:buClr>
                <a:schemeClr val="dk1"/>
              </a:buClr>
              <a:buSzPts val="1400"/>
              <a:buChar char="○"/>
              <a:defRPr>
                <a:solidFill>
                  <a:schemeClr val="dk1"/>
                </a:solidFill>
              </a:defRPr>
            </a:lvl5pPr>
            <a:lvl6pPr indent="-317500" lvl="5" marL="2743200" algn="l">
              <a:lnSpc>
                <a:spcPct val="115000"/>
              </a:lnSpc>
              <a:spcBef>
                <a:spcPts val="1600"/>
              </a:spcBef>
              <a:spcAft>
                <a:spcPts val="0"/>
              </a:spcAft>
              <a:buClr>
                <a:schemeClr val="dk1"/>
              </a:buClr>
              <a:buSzPts val="1400"/>
              <a:buChar char="■"/>
              <a:defRPr>
                <a:solidFill>
                  <a:schemeClr val="dk1"/>
                </a:solidFill>
              </a:defRPr>
            </a:lvl6pPr>
            <a:lvl7pPr indent="-317500" lvl="6" marL="3200400" algn="l">
              <a:lnSpc>
                <a:spcPct val="115000"/>
              </a:lnSpc>
              <a:spcBef>
                <a:spcPts val="1600"/>
              </a:spcBef>
              <a:spcAft>
                <a:spcPts val="0"/>
              </a:spcAft>
              <a:buClr>
                <a:schemeClr val="dk1"/>
              </a:buClr>
              <a:buSzPts val="1400"/>
              <a:buChar char="●"/>
              <a:defRPr>
                <a:solidFill>
                  <a:schemeClr val="dk1"/>
                </a:solidFill>
              </a:defRPr>
            </a:lvl7pPr>
            <a:lvl8pPr indent="-317500" lvl="7" marL="3657600" algn="l">
              <a:lnSpc>
                <a:spcPct val="115000"/>
              </a:lnSpc>
              <a:spcBef>
                <a:spcPts val="1600"/>
              </a:spcBef>
              <a:spcAft>
                <a:spcPts val="0"/>
              </a:spcAft>
              <a:buClr>
                <a:schemeClr val="dk1"/>
              </a:buClr>
              <a:buSzPts val="1400"/>
              <a:buChar char="○"/>
              <a:defRPr>
                <a:solidFill>
                  <a:schemeClr val="dk1"/>
                </a:solidFill>
              </a:defRPr>
            </a:lvl8pPr>
            <a:lvl9pPr indent="-317500" lvl="8" marL="4114800" algn="l">
              <a:lnSpc>
                <a:spcPct val="115000"/>
              </a:lnSpc>
              <a:spcBef>
                <a:spcPts val="1600"/>
              </a:spcBef>
              <a:spcAft>
                <a:spcPts val="1600"/>
              </a:spcAft>
              <a:buClr>
                <a:schemeClr val="dk1"/>
              </a:buClr>
              <a:buSzPts val="1400"/>
              <a:buChar char="■"/>
              <a:defRPr>
                <a:solidFill>
                  <a:schemeClr val="dk1"/>
                </a:solidFill>
              </a:defRPr>
            </a:lvl9pPr>
          </a:lstStyle>
          <a:p/>
        </p:txBody>
      </p:sp>
      <p:sp>
        <p:nvSpPr>
          <p:cNvPr id="93" name="Google Shape;93;p45"/>
          <p:cNvSpPr txBox="1"/>
          <p:nvPr>
            <p:ph idx="4" type="title"/>
          </p:nvPr>
        </p:nvSpPr>
        <p:spPr>
          <a:xfrm>
            <a:off x="4644975" y="1084875"/>
            <a:ext cx="3959700" cy="6360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dk1"/>
              </a:buClr>
              <a:buSzPts val="2000"/>
              <a:buNone/>
              <a:defRPr b="1" sz="2000">
                <a:solidFill>
                  <a:schemeClr val="dk1"/>
                </a:solidFill>
                <a:latin typeface="Helvetica Neue"/>
                <a:ea typeface="Helvetica Neue"/>
                <a:cs typeface="Helvetica Neue"/>
                <a:sym typeface="Helvetica Neue"/>
              </a:defRPr>
            </a:lvl1pPr>
            <a:lvl2pPr lvl="1" algn="l">
              <a:lnSpc>
                <a:spcPct val="100000"/>
              </a:lnSpc>
              <a:spcBef>
                <a:spcPts val="0"/>
              </a:spcBef>
              <a:spcAft>
                <a:spcPts val="0"/>
              </a:spcAft>
              <a:buSzPts val="1800"/>
              <a:buNone/>
              <a:defRPr b="1" sz="1800">
                <a:latin typeface="Helvetica Neue"/>
                <a:ea typeface="Helvetica Neue"/>
                <a:cs typeface="Helvetica Neue"/>
                <a:sym typeface="Helvetica Neue"/>
              </a:defRPr>
            </a:lvl2pPr>
            <a:lvl3pPr lvl="2" algn="l">
              <a:lnSpc>
                <a:spcPct val="100000"/>
              </a:lnSpc>
              <a:spcBef>
                <a:spcPts val="0"/>
              </a:spcBef>
              <a:spcAft>
                <a:spcPts val="0"/>
              </a:spcAft>
              <a:buSzPts val="1800"/>
              <a:buNone/>
              <a:defRPr b="1" sz="1800">
                <a:latin typeface="Helvetica Neue"/>
                <a:ea typeface="Helvetica Neue"/>
                <a:cs typeface="Helvetica Neue"/>
                <a:sym typeface="Helvetica Neue"/>
              </a:defRPr>
            </a:lvl3pPr>
            <a:lvl4pPr lvl="3" algn="l">
              <a:lnSpc>
                <a:spcPct val="100000"/>
              </a:lnSpc>
              <a:spcBef>
                <a:spcPts val="0"/>
              </a:spcBef>
              <a:spcAft>
                <a:spcPts val="0"/>
              </a:spcAft>
              <a:buSzPts val="1800"/>
              <a:buNone/>
              <a:defRPr b="1" sz="1800">
                <a:latin typeface="Helvetica Neue"/>
                <a:ea typeface="Helvetica Neue"/>
                <a:cs typeface="Helvetica Neue"/>
                <a:sym typeface="Helvetica Neue"/>
              </a:defRPr>
            </a:lvl4pPr>
            <a:lvl5pPr lvl="4" algn="l">
              <a:lnSpc>
                <a:spcPct val="100000"/>
              </a:lnSpc>
              <a:spcBef>
                <a:spcPts val="0"/>
              </a:spcBef>
              <a:spcAft>
                <a:spcPts val="0"/>
              </a:spcAft>
              <a:buSzPts val="1800"/>
              <a:buNone/>
              <a:defRPr b="1" sz="1800">
                <a:latin typeface="Helvetica Neue"/>
                <a:ea typeface="Helvetica Neue"/>
                <a:cs typeface="Helvetica Neue"/>
                <a:sym typeface="Helvetica Neue"/>
              </a:defRPr>
            </a:lvl5pPr>
            <a:lvl6pPr lvl="5" algn="l">
              <a:lnSpc>
                <a:spcPct val="100000"/>
              </a:lnSpc>
              <a:spcBef>
                <a:spcPts val="0"/>
              </a:spcBef>
              <a:spcAft>
                <a:spcPts val="0"/>
              </a:spcAft>
              <a:buSzPts val="1800"/>
              <a:buNone/>
              <a:defRPr b="1" sz="1800">
                <a:latin typeface="Helvetica Neue"/>
                <a:ea typeface="Helvetica Neue"/>
                <a:cs typeface="Helvetica Neue"/>
                <a:sym typeface="Helvetica Neue"/>
              </a:defRPr>
            </a:lvl6pPr>
            <a:lvl7pPr lvl="6" algn="l">
              <a:lnSpc>
                <a:spcPct val="100000"/>
              </a:lnSpc>
              <a:spcBef>
                <a:spcPts val="0"/>
              </a:spcBef>
              <a:spcAft>
                <a:spcPts val="0"/>
              </a:spcAft>
              <a:buSzPts val="1800"/>
              <a:buNone/>
              <a:defRPr b="1" sz="1800">
                <a:latin typeface="Helvetica Neue"/>
                <a:ea typeface="Helvetica Neue"/>
                <a:cs typeface="Helvetica Neue"/>
                <a:sym typeface="Helvetica Neue"/>
              </a:defRPr>
            </a:lvl7pPr>
            <a:lvl8pPr lvl="7" algn="l">
              <a:lnSpc>
                <a:spcPct val="100000"/>
              </a:lnSpc>
              <a:spcBef>
                <a:spcPts val="0"/>
              </a:spcBef>
              <a:spcAft>
                <a:spcPts val="0"/>
              </a:spcAft>
              <a:buSzPts val="1800"/>
              <a:buNone/>
              <a:defRPr b="1" sz="1800">
                <a:latin typeface="Helvetica Neue"/>
                <a:ea typeface="Helvetica Neue"/>
                <a:cs typeface="Helvetica Neue"/>
                <a:sym typeface="Helvetica Neue"/>
              </a:defRPr>
            </a:lvl8pPr>
            <a:lvl9pPr lvl="8" algn="l">
              <a:lnSpc>
                <a:spcPct val="100000"/>
              </a:lnSpc>
              <a:spcBef>
                <a:spcPts val="0"/>
              </a:spcBef>
              <a:spcAft>
                <a:spcPts val="0"/>
              </a:spcAft>
              <a:buSzPts val="1800"/>
              <a:buNone/>
              <a:defRPr b="1" sz="1800">
                <a:latin typeface="Helvetica Neue"/>
                <a:ea typeface="Helvetica Neue"/>
                <a:cs typeface="Helvetica Neue"/>
                <a:sym typeface="Helvetica Neue"/>
              </a:defRPr>
            </a:lvl9pPr>
          </a:lstStyle>
          <a:p/>
        </p:txBody>
      </p:sp>
      <p:sp>
        <p:nvSpPr>
          <p:cNvPr id="94" name="Google Shape;94;p45"/>
          <p:cNvSpPr/>
          <p:nvPr/>
        </p:nvSpPr>
        <p:spPr>
          <a:xfrm>
            <a:off x="0" y="5089500"/>
            <a:ext cx="9144000" cy="54000"/>
          </a:xfrm>
          <a:prstGeom prst="rect">
            <a:avLst/>
          </a:prstGeom>
          <a:gradFill>
            <a:gsLst>
              <a:gs pos="0">
                <a:srgbClr val="005ABB"/>
              </a:gs>
              <a:gs pos="50000">
                <a:srgbClr val="899639"/>
              </a:gs>
              <a:gs pos="75000">
                <a:srgbClr val="ECAC00"/>
              </a:gs>
              <a:gs pos="88000">
                <a:srgbClr val="CD5A13"/>
              </a:gs>
              <a:gs pos="94000">
                <a:srgbClr val="A33038"/>
              </a:gs>
              <a:gs pos="100000">
                <a:srgbClr val="78256F"/>
              </a:gs>
            </a:gsLst>
            <a:lin ang="0"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A 002 Section header – GCS ">
  <p:cSld name="SECTION_HEADER_6">
    <p:spTree>
      <p:nvGrpSpPr>
        <p:cNvPr id="95" name="Shape 95"/>
        <p:cNvGrpSpPr/>
        <p:nvPr/>
      </p:nvGrpSpPr>
      <p:grpSpPr>
        <a:xfrm>
          <a:off x="0" y="0"/>
          <a:ext cx="0" cy="0"/>
          <a:chOff x="0" y="0"/>
          <a:chExt cx="0" cy="0"/>
        </a:xfrm>
      </p:grpSpPr>
      <p:sp>
        <p:nvSpPr>
          <p:cNvPr id="96" name="Google Shape;96;p46"/>
          <p:cNvSpPr/>
          <p:nvPr/>
        </p:nvSpPr>
        <p:spPr>
          <a:xfrm>
            <a:off x="0" y="0"/>
            <a:ext cx="9144000" cy="34416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7" name="Google Shape;97;p46"/>
          <p:cNvSpPr txBox="1"/>
          <p:nvPr>
            <p:ph idx="12" type="sldNum"/>
          </p:nvPr>
        </p:nvSpPr>
        <p:spPr>
          <a:xfrm>
            <a:off x="8140800" y="4734000"/>
            <a:ext cx="463200" cy="2520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pic>
        <p:nvPicPr>
          <p:cNvPr id="98" name="Google Shape;98;p46"/>
          <p:cNvPicPr preferRelativeResize="0"/>
          <p:nvPr/>
        </p:nvPicPr>
        <p:blipFill rotWithShape="1">
          <a:blip r:embed="rId2">
            <a:alphaModFix/>
          </a:blip>
          <a:srcRect b="0" l="0" r="0" t="0"/>
          <a:stretch/>
        </p:blipFill>
        <p:spPr>
          <a:xfrm>
            <a:off x="540000" y="180000"/>
            <a:ext cx="997102" cy="643500"/>
          </a:xfrm>
          <a:prstGeom prst="rect">
            <a:avLst/>
          </a:prstGeom>
          <a:noFill/>
          <a:ln>
            <a:noFill/>
          </a:ln>
        </p:spPr>
      </p:pic>
      <p:sp>
        <p:nvSpPr>
          <p:cNvPr id="99" name="Google Shape;99;p46"/>
          <p:cNvSpPr txBox="1"/>
          <p:nvPr>
            <p:ph type="title"/>
          </p:nvPr>
        </p:nvSpPr>
        <p:spPr>
          <a:xfrm>
            <a:off x="3060000" y="1720800"/>
            <a:ext cx="5544000" cy="1720800"/>
          </a:xfrm>
          <a:prstGeom prst="rect">
            <a:avLst/>
          </a:prstGeom>
          <a:noFill/>
          <a:ln>
            <a:noFill/>
          </a:ln>
        </p:spPr>
        <p:txBody>
          <a:bodyPr anchorCtr="0" anchor="t" bIns="91425" lIns="91425" spcFirstLastPara="1" rIns="91425" wrap="square" tIns="91425">
            <a:noAutofit/>
          </a:bodyPr>
          <a:lstStyle>
            <a:lvl1pPr lvl="0" algn="r">
              <a:lnSpc>
                <a:spcPct val="100000"/>
              </a:lnSpc>
              <a:spcBef>
                <a:spcPts val="0"/>
              </a:spcBef>
              <a:spcAft>
                <a:spcPts val="0"/>
              </a:spcAft>
              <a:buClr>
                <a:schemeClr val="lt1"/>
              </a:buClr>
              <a:buSzPts val="2400"/>
              <a:buFont typeface="Helvetica Neue"/>
              <a:buNone/>
              <a:defRPr sz="2400">
                <a:solidFill>
                  <a:schemeClr val="lt1"/>
                </a:solidFill>
                <a:latin typeface="Helvetica Neue"/>
                <a:ea typeface="Helvetica Neue"/>
                <a:cs typeface="Helvetica Neue"/>
                <a:sym typeface="Helvetica Neue"/>
              </a:defRPr>
            </a:lvl1pPr>
            <a:lvl2pPr lvl="1" algn="r">
              <a:lnSpc>
                <a:spcPct val="100000"/>
              </a:lnSpc>
              <a:spcBef>
                <a:spcPts val="0"/>
              </a:spcBef>
              <a:spcAft>
                <a:spcPts val="0"/>
              </a:spcAft>
              <a:buClr>
                <a:schemeClr val="lt1"/>
              </a:buClr>
              <a:buSzPts val="2400"/>
              <a:buNone/>
              <a:defRPr b="1" sz="2400">
                <a:solidFill>
                  <a:schemeClr val="lt1"/>
                </a:solidFill>
                <a:latin typeface="Helvetica Neue"/>
                <a:ea typeface="Helvetica Neue"/>
                <a:cs typeface="Helvetica Neue"/>
                <a:sym typeface="Helvetica Neue"/>
              </a:defRPr>
            </a:lvl2pPr>
            <a:lvl3pPr lvl="2" algn="r">
              <a:lnSpc>
                <a:spcPct val="100000"/>
              </a:lnSpc>
              <a:spcBef>
                <a:spcPts val="0"/>
              </a:spcBef>
              <a:spcAft>
                <a:spcPts val="0"/>
              </a:spcAft>
              <a:buClr>
                <a:schemeClr val="lt1"/>
              </a:buClr>
              <a:buSzPts val="2400"/>
              <a:buNone/>
              <a:defRPr b="1" sz="2400">
                <a:solidFill>
                  <a:schemeClr val="lt1"/>
                </a:solidFill>
                <a:latin typeface="Helvetica Neue"/>
                <a:ea typeface="Helvetica Neue"/>
                <a:cs typeface="Helvetica Neue"/>
                <a:sym typeface="Helvetica Neue"/>
              </a:defRPr>
            </a:lvl3pPr>
            <a:lvl4pPr lvl="3" algn="r">
              <a:lnSpc>
                <a:spcPct val="100000"/>
              </a:lnSpc>
              <a:spcBef>
                <a:spcPts val="0"/>
              </a:spcBef>
              <a:spcAft>
                <a:spcPts val="0"/>
              </a:spcAft>
              <a:buClr>
                <a:schemeClr val="lt1"/>
              </a:buClr>
              <a:buSzPts val="2400"/>
              <a:buNone/>
              <a:defRPr b="1" sz="2400">
                <a:solidFill>
                  <a:schemeClr val="lt1"/>
                </a:solidFill>
                <a:latin typeface="Helvetica Neue"/>
                <a:ea typeface="Helvetica Neue"/>
                <a:cs typeface="Helvetica Neue"/>
                <a:sym typeface="Helvetica Neue"/>
              </a:defRPr>
            </a:lvl4pPr>
            <a:lvl5pPr lvl="4" algn="r">
              <a:lnSpc>
                <a:spcPct val="100000"/>
              </a:lnSpc>
              <a:spcBef>
                <a:spcPts val="0"/>
              </a:spcBef>
              <a:spcAft>
                <a:spcPts val="0"/>
              </a:spcAft>
              <a:buClr>
                <a:schemeClr val="lt1"/>
              </a:buClr>
              <a:buSzPts val="2400"/>
              <a:buNone/>
              <a:defRPr b="1" sz="2400">
                <a:solidFill>
                  <a:schemeClr val="lt1"/>
                </a:solidFill>
                <a:latin typeface="Helvetica Neue"/>
                <a:ea typeface="Helvetica Neue"/>
                <a:cs typeface="Helvetica Neue"/>
                <a:sym typeface="Helvetica Neue"/>
              </a:defRPr>
            </a:lvl5pPr>
            <a:lvl6pPr lvl="5" algn="r">
              <a:lnSpc>
                <a:spcPct val="100000"/>
              </a:lnSpc>
              <a:spcBef>
                <a:spcPts val="0"/>
              </a:spcBef>
              <a:spcAft>
                <a:spcPts val="0"/>
              </a:spcAft>
              <a:buClr>
                <a:schemeClr val="lt1"/>
              </a:buClr>
              <a:buSzPts val="2400"/>
              <a:buNone/>
              <a:defRPr b="1" sz="2400">
                <a:solidFill>
                  <a:schemeClr val="lt1"/>
                </a:solidFill>
                <a:latin typeface="Helvetica Neue"/>
                <a:ea typeface="Helvetica Neue"/>
                <a:cs typeface="Helvetica Neue"/>
                <a:sym typeface="Helvetica Neue"/>
              </a:defRPr>
            </a:lvl6pPr>
            <a:lvl7pPr lvl="6" algn="r">
              <a:lnSpc>
                <a:spcPct val="100000"/>
              </a:lnSpc>
              <a:spcBef>
                <a:spcPts val="0"/>
              </a:spcBef>
              <a:spcAft>
                <a:spcPts val="0"/>
              </a:spcAft>
              <a:buClr>
                <a:schemeClr val="lt1"/>
              </a:buClr>
              <a:buSzPts val="2400"/>
              <a:buNone/>
              <a:defRPr b="1" sz="2400">
                <a:solidFill>
                  <a:schemeClr val="lt1"/>
                </a:solidFill>
                <a:latin typeface="Helvetica Neue"/>
                <a:ea typeface="Helvetica Neue"/>
                <a:cs typeface="Helvetica Neue"/>
                <a:sym typeface="Helvetica Neue"/>
              </a:defRPr>
            </a:lvl7pPr>
            <a:lvl8pPr lvl="7" algn="r">
              <a:lnSpc>
                <a:spcPct val="100000"/>
              </a:lnSpc>
              <a:spcBef>
                <a:spcPts val="0"/>
              </a:spcBef>
              <a:spcAft>
                <a:spcPts val="0"/>
              </a:spcAft>
              <a:buClr>
                <a:schemeClr val="lt1"/>
              </a:buClr>
              <a:buSzPts val="2400"/>
              <a:buNone/>
              <a:defRPr b="1" sz="2400">
                <a:solidFill>
                  <a:schemeClr val="lt1"/>
                </a:solidFill>
                <a:latin typeface="Helvetica Neue"/>
                <a:ea typeface="Helvetica Neue"/>
                <a:cs typeface="Helvetica Neue"/>
                <a:sym typeface="Helvetica Neue"/>
              </a:defRPr>
            </a:lvl8pPr>
            <a:lvl9pPr lvl="8" algn="r">
              <a:lnSpc>
                <a:spcPct val="100000"/>
              </a:lnSpc>
              <a:spcBef>
                <a:spcPts val="0"/>
              </a:spcBef>
              <a:spcAft>
                <a:spcPts val="0"/>
              </a:spcAft>
              <a:buClr>
                <a:schemeClr val="lt1"/>
              </a:buClr>
              <a:buSzPts val="2400"/>
              <a:buNone/>
              <a:defRPr b="1" sz="2400">
                <a:solidFill>
                  <a:schemeClr val="lt1"/>
                </a:solidFill>
                <a:latin typeface="Helvetica Neue"/>
                <a:ea typeface="Helvetica Neue"/>
                <a:cs typeface="Helvetica Neue"/>
                <a:sym typeface="Helvetica Neue"/>
              </a:defRPr>
            </a:lvl9pPr>
          </a:lstStyle>
          <a:p/>
        </p:txBody>
      </p:sp>
      <p:sp>
        <p:nvSpPr>
          <p:cNvPr id="100" name="Google Shape;100;p46"/>
          <p:cNvSpPr/>
          <p:nvPr/>
        </p:nvSpPr>
        <p:spPr>
          <a:xfrm>
            <a:off x="0" y="5089500"/>
            <a:ext cx="9144000" cy="54000"/>
          </a:xfrm>
          <a:prstGeom prst="rect">
            <a:avLst/>
          </a:prstGeom>
          <a:gradFill>
            <a:gsLst>
              <a:gs pos="0">
                <a:srgbClr val="005ABB"/>
              </a:gs>
              <a:gs pos="50000">
                <a:srgbClr val="899639"/>
              </a:gs>
              <a:gs pos="75000">
                <a:srgbClr val="ECAC00"/>
              </a:gs>
              <a:gs pos="88000">
                <a:srgbClr val="CD5A13"/>
              </a:gs>
              <a:gs pos="94000">
                <a:srgbClr val="A33038"/>
              </a:gs>
              <a:gs pos="100000">
                <a:srgbClr val="78256F"/>
              </a:gs>
            </a:gsLst>
            <a:lin ang="0"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6">
  <p:cSld name="TITLE_6">
    <p:spTree>
      <p:nvGrpSpPr>
        <p:cNvPr id="101" name="Shape 101"/>
        <p:cNvGrpSpPr/>
        <p:nvPr/>
      </p:nvGrpSpPr>
      <p:grpSpPr>
        <a:xfrm>
          <a:off x="0" y="0"/>
          <a:ext cx="0" cy="0"/>
          <a:chOff x="0" y="0"/>
          <a:chExt cx="0" cy="0"/>
        </a:xfrm>
      </p:grpSpPr>
      <p:sp>
        <p:nvSpPr>
          <p:cNvPr id="102" name="Google Shape;102;p47"/>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5300"/>
              <a:buNone/>
              <a:defRPr sz="5300"/>
            </a:lvl1pPr>
            <a:lvl2pPr lvl="1" algn="ctr">
              <a:lnSpc>
                <a:spcPct val="100000"/>
              </a:lnSpc>
              <a:spcBef>
                <a:spcPts val="0"/>
              </a:spcBef>
              <a:spcAft>
                <a:spcPts val="0"/>
              </a:spcAft>
              <a:buSzPts val="5300"/>
              <a:buNone/>
              <a:defRPr sz="5300"/>
            </a:lvl2pPr>
            <a:lvl3pPr lvl="2" algn="ctr">
              <a:lnSpc>
                <a:spcPct val="100000"/>
              </a:lnSpc>
              <a:spcBef>
                <a:spcPts val="0"/>
              </a:spcBef>
              <a:spcAft>
                <a:spcPts val="0"/>
              </a:spcAft>
              <a:buSzPts val="5300"/>
              <a:buNone/>
              <a:defRPr sz="5300"/>
            </a:lvl3pPr>
            <a:lvl4pPr lvl="3" algn="ctr">
              <a:lnSpc>
                <a:spcPct val="100000"/>
              </a:lnSpc>
              <a:spcBef>
                <a:spcPts val="0"/>
              </a:spcBef>
              <a:spcAft>
                <a:spcPts val="0"/>
              </a:spcAft>
              <a:buSzPts val="5300"/>
              <a:buNone/>
              <a:defRPr sz="5300"/>
            </a:lvl4pPr>
            <a:lvl5pPr lvl="4" algn="ctr">
              <a:lnSpc>
                <a:spcPct val="100000"/>
              </a:lnSpc>
              <a:spcBef>
                <a:spcPts val="0"/>
              </a:spcBef>
              <a:spcAft>
                <a:spcPts val="0"/>
              </a:spcAft>
              <a:buSzPts val="5300"/>
              <a:buNone/>
              <a:defRPr sz="5300"/>
            </a:lvl5pPr>
            <a:lvl6pPr lvl="5" algn="ctr">
              <a:lnSpc>
                <a:spcPct val="100000"/>
              </a:lnSpc>
              <a:spcBef>
                <a:spcPts val="0"/>
              </a:spcBef>
              <a:spcAft>
                <a:spcPts val="0"/>
              </a:spcAft>
              <a:buSzPts val="5300"/>
              <a:buNone/>
              <a:defRPr sz="5300"/>
            </a:lvl6pPr>
            <a:lvl7pPr lvl="6" algn="ctr">
              <a:lnSpc>
                <a:spcPct val="100000"/>
              </a:lnSpc>
              <a:spcBef>
                <a:spcPts val="0"/>
              </a:spcBef>
              <a:spcAft>
                <a:spcPts val="0"/>
              </a:spcAft>
              <a:buSzPts val="5300"/>
              <a:buNone/>
              <a:defRPr sz="5300"/>
            </a:lvl7pPr>
            <a:lvl8pPr lvl="7" algn="ctr">
              <a:lnSpc>
                <a:spcPct val="100000"/>
              </a:lnSpc>
              <a:spcBef>
                <a:spcPts val="0"/>
              </a:spcBef>
              <a:spcAft>
                <a:spcPts val="0"/>
              </a:spcAft>
              <a:buSzPts val="5300"/>
              <a:buNone/>
              <a:defRPr sz="5300"/>
            </a:lvl8pPr>
            <a:lvl9pPr lvl="8" algn="ctr">
              <a:lnSpc>
                <a:spcPct val="100000"/>
              </a:lnSpc>
              <a:spcBef>
                <a:spcPts val="0"/>
              </a:spcBef>
              <a:spcAft>
                <a:spcPts val="0"/>
              </a:spcAft>
              <a:buSzPts val="5300"/>
              <a:buNone/>
              <a:defRPr sz="5300"/>
            </a:lvl9pPr>
          </a:lstStyle>
          <a:p/>
        </p:txBody>
      </p:sp>
      <p:sp>
        <p:nvSpPr>
          <p:cNvPr id="103" name="Google Shape;103;p47"/>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900"/>
              <a:buNone/>
              <a:defRPr sz="2900"/>
            </a:lvl1pPr>
            <a:lvl2pPr lvl="1" algn="ctr">
              <a:lnSpc>
                <a:spcPct val="100000"/>
              </a:lnSpc>
              <a:spcBef>
                <a:spcPts val="1600"/>
              </a:spcBef>
              <a:spcAft>
                <a:spcPts val="0"/>
              </a:spcAft>
              <a:buSzPts val="2900"/>
              <a:buNone/>
              <a:defRPr sz="2900"/>
            </a:lvl2pPr>
            <a:lvl3pPr lvl="2" algn="ctr">
              <a:lnSpc>
                <a:spcPct val="100000"/>
              </a:lnSpc>
              <a:spcBef>
                <a:spcPts val="1600"/>
              </a:spcBef>
              <a:spcAft>
                <a:spcPts val="0"/>
              </a:spcAft>
              <a:buSzPts val="2900"/>
              <a:buNone/>
              <a:defRPr sz="2900"/>
            </a:lvl3pPr>
            <a:lvl4pPr lvl="3" algn="ctr">
              <a:lnSpc>
                <a:spcPct val="100000"/>
              </a:lnSpc>
              <a:spcBef>
                <a:spcPts val="1600"/>
              </a:spcBef>
              <a:spcAft>
                <a:spcPts val="0"/>
              </a:spcAft>
              <a:buSzPts val="2900"/>
              <a:buNone/>
              <a:defRPr sz="2900"/>
            </a:lvl4pPr>
            <a:lvl5pPr lvl="4" algn="ctr">
              <a:lnSpc>
                <a:spcPct val="100000"/>
              </a:lnSpc>
              <a:spcBef>
                <a:spcPts val="1600"/>
              </a:spcBef>
              <a:spcAft>
                <a:spcPts val="0"/>
              </a:spcAft>
              <a:buSzPts val="2900"/>
              <a:buNone/>
              <a:defRPr sz="2900"/>
            </a:lvl5pPr>
            <a:lvl6pPr lvl="5" algn="ctr">
              <a:lnSpc>
                <a:spcPct val="100000"/>
              </a:lnSpc>
              <a:spcBef>
                <a:spcPts val="1600"/>
              </a:spcBef>
              <a:spcAft>
                <a:spcPts val="0"/>
              </a:spcAft>
              <a:buSzPts val="2900"/>
              <a:buNone/>
              <a:defRPr sz="2900"/>
            </a:lvl6pPr>
            <a:lvl7pPr lvl="6" algn="ctr">
              <a:lnSpc>
                <a:spcPct val="100000"/>
              </a:lnSpc>
              <a:spcBef>
                <a:spcPts val="1600"/>
              </a:spcBef>
              <a:spcAft>
                <a:spcPts val="0"/>
              </a:spcAft>
              <a:buSzPts val="2900"/>
              <a:buNone/>
              <a:defRPr sz="2900"/>
            </a:lvl7pPr>
            <a:lvl8pPr lvl="7" algn="ctr">
              <a:lnSpc>
                <a:spcPct val="100000"/>
              </a:lnSpc>
              <a:spcBef>
                <a:spcPts val="1600"/>
              </a:spcBef>
              <a:spcAft>
                <a:spcPts val="0"/>
              </a:spcAft>
              <a:buSzPts val="2900"/>
              <a:buNone/>
              <a:defRPr sz="2900"/>
            </a:lvl8pPr>
            <a:lvl9pPr lvl="8" algn="ctr">
              <a:lnSpc>
                <a:spcPct val="100000"/>
              </a:lnSpc>
              <a:spcBef>
                <a:spcPts val="1600"/>
              </a:spcBef>
              <a:spcAft>
                <a:spcPts val="0"/>
              </a:spcAft>
              <a:buSzPts val="2900"/>
              <a:buNone/>
              <a:defRPr sz="2900"/>
            </a:lvl9pPr>
          </a:lstStyle>
          <a:p/>
        </p:txBody>
      </p:sp>
      <p:sp>
        <p:nvSpPr>
          <p:cNvPr id="104" name="Google Shape;104;p4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7">
  <p:cSld name="TITLE_7">
    <p:spTree>
      <p:nvGrpSpPr>
        <p:cNvPr id="105" name="Shape 105"/>
        <p:cNvGrpSpPr/>
        <p:nvPr/>
      </p:nvGrpSpPr>
      <p:grpSpPr>
        <a:xfrm>
          <a:off x="0" y="0"/>
          <a:ext cx="0" cy="0"/>
          <a:chOff x="0" y="0"/>
          <a:chExt cx="0" cy="0"/>
        </a:xfrm>
      </p:grpSpPr>
      <p:sp>
        <p:nvSpPr>
          <p:cNvPr id="106" name="Google Shape;106;p48"/>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07" name="Google Shape;107;p48"/>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1600"/>
              </a:spcBef>
              <a:spcAft>
                <a:spcPts val="0"/>
              </a:spcAft>
              <a:buSzPts val="2800"/>
              <a:buNone/>
              <a:defRPr sz="2800"/>
            </a:lvl2pPr>
            <a:lvl3pPr lvl="2" algn="ctr">
              <a:lnSpc>
                <a:spcPct val="100000"/>
              </a:lnSpc>
              <a:spcBef>
                <a:spcPts val="1600"/>
              </a:spcBef>
              <a:spcAft>
                <a:spcPts val="0"/>
              </a:spcAft>
              <a:buSzPts val="2800"/>
              <a:buNone/>
              <a:defRPr sz="2800"/>
            </a:lvl3pPr>
            <a:lvl4pPr lvl="3" algn="ctr">
              <a:lnSpc>
                <a:spcPct val="100000"/>
              </a:lnSpc>
              <a:spcBef>
                <a:spcPts val="1600"/>
              </a:spcBef>
              <a:spcAft>
                <a:spcPts val="0"/>
              </a:spcAft>
              <a:buSzPts val="2800"/>
              <a:buNone/>
              <a:defRPr sz="2800"/>
            </a:lvl4pPr>
            <a:lvl5pPr lvl="4" algn="ctr">
              <a:lnSpc>
                <a:spcPct val="100000"/>
              </a:lnSpc>
              <a:spcBef>
                <a:spcPts val="1600"/>
              </a:spcBef>
              <a:spcAft>
                <a:spcPts val="0"/>
              </a:spcAft>
              <a:buSzPts val="2800"/>
              <a:buNone/>
              <a:defRPr sz="2800"/>
            </a:lvl5pPr>
            <a:lvl6pPr lvl="5" algn="ctr">
              <a:lnSpc>
                <a:spcPct val="100000"/>
              </a:lnSpc>
              <a:spcBef>
                <a:spcPts val="1600"/>
              </a:spcBef>
              <a:spcAft>
                <a:spcPts val="0"/>
              </a:spcAft>
              <a:buSzPts val="2800"/>
              <a:buNone/>
              <a:defRPr sz="2800"/>
            </a:lvl6pPr>
            <a:lvl7pPr lvl="6" algn="ctr">
              <a:lnSpc>
                <a:spcPct val="100000"/>
              </a:lnSpc>
              <a:spcBef>
                <a:spcPts val="1600"/>
              </a:spcBef>
              <a:spcAft>
                <a:spcPts val="0"/>
              </a:spcAft>
              <a:buSzPts val="2800"/>
              <a:buNone/>
              <a:defRPr sz="2800"/>
            </a:lvl7pPr>
            <a:lvl8pPr lvl="7" algn="ctr">
              <a:lnSpc>
                <a:spcPct val="100000"/>
              </a:lnSpc>
              <a:spcBef>
                <a:spcPts val="1600"/>
              </a:spcBef>
              <a:spcAft>
                <a:spcPts val="0"/>
              </a:spcAft>
              <a:buSzPts val="2800"/>
              <a:buNone/>
              <a:defRPr sz="2800"/>
            </a:lvl8pPr>
            <a:lvl9pPr lvl="8" algn="ctr">
              <a:lnSpc>
                <a:spcPct val="100000"/>
              </a:lnSpc>
              <a:spcBef>
                <a:spcPts val="1600"/>
              </a:spcBef>
              <a:spcAft>
                <a:spcPts val="0"/>
              </a:spcAft>
              <a:buSzPts val="2800"/>
              <a:buNone/>
              <a:defRPr sz="2800"/>
            </a:lvl9pPr>
          </a:lstStyle>
          <a:p/>
        </p:txBody>
      </p:sp>
      <p:sp>
        <p:nvSpPr>
          <p:cNvPr id="108" name="Google Shape;108;p4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7 1">
  <p:cSld name="TITLE_7_1">
    <p:spTree>
      <p:nvGrpSpPr>
        <p:cNvPr id="109" name="Shape 109"/>
        <p:cNvGrpSpPr/>
        <p:nvPr/>
      </p:nvGrpSpPr>
      <p:grpSpPr>
        <a:xfrm>
          <a:off x="0" y="0"/>
          <a:ext cx="0" cy="0"/>
          <a:chOff x="0" y="0"/>
          <a:chExt cx="0" cy="0"/>
        </a:xfrm>
      </p:grpSpPr>
      <p:sp>
        <p:nvSpPr>
          <p:cNvPr id="110" name="Google Shape;110;p49"/>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5300"/>
              <a:buNone/>
              <a:defRPr sz="5300"/>
            </a:lvl1pPr>
            <a:lvl2pPr lvl="1" algn="ctr">
              <a:lnSpc>
                <a:spcPct val="100000"/>
              </a:lnSpc>
              <a:spcBef>
                <a:spcPts val="0"/>
              </a:spcBef>
              <a:spcAft>
                <a:spcPts val="0"/>
              </a:spcAft>
              <a:buSzPts val="5300"/>
              <a:buNone/>
              <a:defRPr sz="5300"/>
            </a:lvl2pPr>
            <a:lvl3pPr lvl="2" algn="ctr">
              <a:lnSpc>
                <a:spcPct val="100000"/>
              </a:lnSpc>
              <a:spcBef>
                <a:spcPts val="0"/>
              </a:spcBef>
              <a:spcAft>
                <a:spcPts val="0"/>
              </a:spcAft>
              <a:buSzPts val="5300"/>
              <a:buNone/>
              <a:defRPr sz="5300"/>
            </a:lvl3pPr>
            <a:lvl4pPr lvl="3" algn="ctr">
              <a:lnSpc>
                <a:spcPct val="100000"/>
              </a:lnSpc>
              <a:spcBef>
                <a:spcPts val="0"/>
              </a:spcBef>
              <a:spcAft>
                <a:spcPts val="0"/>
              </a:spcAft>
              <a:buSzPts val="5300"/>
              <a:buNone/>
              <a:defRPr sz="5300"/>
            </a:lvl4pPr>
            <a:lvl5pPr lvl="4" algn="ctr">
              <a:lnSpc>
                <a:spcPct val="100000"/>
              </a:lnSpc>
              <a:spcBef>
                <a:spcPts val="0"/>
              </a:spcBef>
              <a:spcAft>
                <a:spcPts val="0"/>
              </a:spcAft>
              <a:buSzPts val="5300"/>
              <a:buNone/>
              <a:defRPr sz="5300"/>
            </a:lvl5pPr>
            <a:lvl6pPr lvl="5" algn="ctr">
              <a:lnSpc>
                <a:spcPct val="100000"/>
              </a:lnSpc>
              <a:spcBef>
                <a:spcPts val="0"/>
              </a:spcBef>
              <a:spcAft>
                <a:spcPts val="0"/>
              </a:spcAft>
              <a:buSzPts val="5300"/>
              <a:buNone/>
              <a:defRPr sz="5300"/>
            </a:lvl6pPr>
            <a:lvl7pPr lvl="6" algn="ctr">
              <a:lnSpc>
                <a:spcPct val="100000"/>
              </a:lnSpc>
              <a:spcBef>
                <a:spcPts val="0"/>
              </a:spcBef>
              <a:spcAft>
                <a:spcPts val="0"/>
              </a:spcAft>
              <a:buSzPts val="5300"/>
              <a:buNone/>
              <a:defRPr sz="5300"/>
            </a:lvl7pPr>
            <a:lvl8pPr lvl="7" algn="ctr">
              <a:lnSpc>
                <a:spcPct val="100000"/>
              </a:lnSpc>
              <a:spcBef>
                <a:spcPts val="0"/>
              </a:spcBef>
              <a:spcAft>
                <a:spcPts val="0"/>
              </a:spcAft>
              <a:buSzPts val="5300"/>
              <a:buNone/>
              <a:defRPr sz="5300"/>
            </a:lvl8pPr>
            <a:lvl9pPr lvl="8" algn="ctr">
              <a:lnSpc>
                <a:spcPct val="100000"/>
              </a:lnSpc>
              <a:spcBef>
                <a:spcPts val="0"/>
              </a:spcBef>
              <a:spcAft>
                <a:spcPts val="0"/>
              </a:spcAft>
              <a:buSzPts val="5300"/>
              <a:buNone/>
              <a:defRPr sz="5300"/>
            </a:lvl9pPr>
          </a:lstStyle>
          <a:p/>
        </p:txBody>
      </p:sp>
      <p:sp>
        <p:nvSpPr>
          <p:cNvPr id="111" name="Google Shape;111;p49"/>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900"/>
              <a:buNone/>
              <a:defRPr sz="2900"/>
            </a:lvl1pPr>
            <a:lvl2pPr lvl="1" algn="ctr">
              <a:lnSpc>
                <a:spcPct val="100000"/>
              </a:lnSpc>
              <a:spcBef>
                <a:spcPts val="1600"/>
              </a:spcBef>
              <a:spcAft>
                <a:spcPts val="0"/>
              </a:spcAft>
              <a:buSzPts val="2900"/>
              <a:buNone/>
              <a:defRPr sz="2900"/>
            </a:lvl2pPr>
            <a:lvl3pPr lvl="2" algn="ctr">
              <a:lnSpc>
                <a:spcPct val="100000"/>
              </a:lnSpc>
              <a:spcBef>
                <a:spcPts val="1600"/>
              </a:spcBef>
              <a:spcAft>
                <a:spcPts val="0"/>
              </a:spcAft>
              <a:buSzPts val="2900"/>
              <a:buNone/>
              <a:defRPr sz="2900"/>
            </a:lvl3pPr>
            <a:lvl4pPr lvl="3" algn="ctr">
              <a:lnSpc>
                <a:spcPct val="100000"/>
              </a:lnSpc>
              <a:spcBef>
                <a:spcPts val="1600"/>
              </a:spcBef>
              <a:spcAft>
                <a:spcPts val="0"/>
              </a:spcAft>
              <a:buSzPts val="2900"/>
              <a:buNone/>
              <a:defRPr sz="2900"/>
            </a:lvl4pPr>
            <a:lvl5pPr lvl="4" algn="ctr">
              <a:lnSpc>
                <a:spcPct val="100000"/>
              </a:lnSpc>
              <a:spcBef>
                <a:spcPts val="1600"/>
              </a:spcBef>
              <a:spcAft>
                <a:spcPts val="0"/>
              </a:spcAft>
              <a:buSzPts val="2900"/>
              <a:buNone/>
              <a:defRPr sz="2900"/>
            </a:lvl5pPr>
            <a:lvl6pPr lvl="5" algn="ctr">
              <a:lnSpc>
                <a:spcPct val="100000"/>
              </a:lnSpc>
              <a:spcBef>
                <a:spcPts val="1600"/>
              </a:spcBef>
              <a:spcAft>
                <a:spcPts val="0"/>
              </a:spcAft>
              <a:buSzPts val="2900"/>
              <a:buNone/>
              <a:defRPr sz="2900"/>
            </a:lvl6pPr>
            <a:lvl7pPr lvl="6" algn="ctr">
              <a:lnSpc>
                <a:spcPct val="100000"/>
              </a:lnSpc>
              <a:spcBef>
                <a:spcPts val="1600"/>
              </a:spcBef>
              <a:spcAft>
                <a:spcPts val="0"/>
              </a:spcAft>
              <a:buSzPts val="2900"/>
              <a:buNone/>
              <a:defRPr sz="2900"/>
            </a:lvl7pPr>
            <a:lvl8pPr lvl="7" algn="ctr">
              <a:lnSpc>
                <a:spcPct val="100000"/>
              </a:lnSpc>
              <a:spcBef>
                <a:spcPts val="1600"/>
              </a:spcBef>
              <a:spcAft>
                <a:spcPts val="0"/>
              </a:spcAft>
              <a:buSzPts val="2900"/>
              <a:buNone/>
              <a:defRPr sz="2900"/>
            </a:lvl8pPr>
            <a:lvl9pPr lvl="8" algn="ctr">
              <a:lnSpc>
                <a:spcPct val="100000"/>
              </a:lnSpc>
              <a:spcBef>
                <a:spcPts val="1600"/>
              </a:spcBef>
              <a:spcAft>
                <a:spcPts val="0"/>
              </a:spcAft>
              <a:buSzPts val="2900"/>
              <a:buNone/>
              <a:defRPr sz="2900"/>
            </a:lvl9pPr>
          </a:lstStyle>
          <a:p/>
        </p:txBody>
      </p:sp>
      <p:sp>
        <p:nvSpPr>
          <p:cNvPr id="112" name="Google Shape;112;p4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_8">
    <p:spTree>
      <p:nvGrpSpPr>
        <p:cNvPr id="113" name="Shape 113"/>
        <p:cNvGrpSpPr/>
        <p:nvPr/>
      </p:nvGrpSpPr>
      <p:grpSpPr>
        <a:xfrm>
          <a:off x="0" y="0"/>
          <a:ext cx="0" cy="0"/>
          <a:chOff x="0" y="0"/>
          <a:chExt cx="0" cy="0"/>
        </a:xfrm>
      </p:grpSpPr>
      <p:sp>
        <p:nvSpPr>
          <p:cNvPr id="114" name="Google Shape;114;p50"/>
          <p:cNvSpPr txBox="1"/>
          <p:nvPr>
            <p:ph type="ctrTitle"/>
          </p:nvPr>
        </p:nvSpPr>
        <p:spPr>
          <a:xfrm>
            <a:off x="311708" y="744575"/>
            <a:ext cx="8520600" cy="2052600"/>
          </a:xfrm>
          <a:prstGeom prst="rect">
            <a:avLst/>
          </a:prstGeom>
          <a:noFill/>
          <a:ln>
            <a:noFill/>
          </a:ln>
        </p:spPr>
        <p:txBody>
          <a:bodyPr anchorCtr="0" anchor="b" bIns="92475" lIns="92475" spcFirstLastPara="1" rIns="92475" wrap="square" tIns="92475">
            <a:noAutofit/>
          </a:bodyPr>
          <a:lstStyle>
            <a:lvl1pPr lvl="0" algn="ctr">
              <a:lnSpc>
                <a:spcPct val="100000"/>
              </a:lnSpc>
              <a:spcBef>
                <a:spcPts val="0"/>
              </a:spcBef>
              <a:spcAft>
                <a:spcPts val="0"/>
              </a:spcAft>
              <a:buSzPts val="5300"/>
              <a:buNone/>
              <a:defRPr sz="5300"/>
            </a:lvl1pPr>
            <a:lvl2pPr lvl="1" algn="ctr">
              <a:lnSpc>
                <a:spcPct val="100000"/>
              </a:lnSpc>
              <a:spcBef>
                <a:spcPts val="0"/>
              </a:spcBef>
              <a:spcAft>
                <a:spcPts val="0"/>
              </a:spcAft>
              <a:buSzPts val="5300"/>
              <a:buNone/>
              <a:defRPr sz="5300"/>
            </a:lvl2pPr>
            <a:lvl3pPr lvl="2" algn="ctr">
              <a:lnSpc>
                <a:spcPct val="100000"/>
              </a:lnSpc>
              <a:spcBef>
                <a:spcPts val="0"/>
              </a:spcBef>
              <a:spcAft>
                <a:spcPts val="0"/>
              </a:spcAft>
              <a:buSzPts val="5300"/>
              <a:buNone/>
              <a:defRPr sz="5300"/>
            </a:lvl3pPr>
            <a:lvl4pPr lvl="3" algn="ctr">
              <a:lnSpc>
                <a:spcPct val="100000"/>
              </a:lnSpc>
              <a:spcBef>
                <a:spcPts val="0"/>
              </a:spcBef>
              <a:spcAft>
                <a:spcPts val="0"/>
              </a:spcAft>
              <a:buSzPts val="5300"/>
              <a:buNone/>
              <a:defRPr sz="5300"/>
            </a:lvl4pPr>
            <a:lvl5pPr lvl="4" algn="ctr">
              <a:lnSpc>
                <a:spcPct val="100000"/>
              </a:lnSpc>
              <a:spcBef>
                <a:spcPts val="0"/>
              </a:spcBef>
              <a:spcAft>
                <a:spcPts val="0"/>
              </a:spcAft>
              <a:buSzPts val="5300"/>
              <a:buNone/>
              <a:defRPr sz="5300"/>
            </a:lvl5pPr>
            <a:lvl6pPr lvl="5" algn="ctr">
              <a:lnSpc>
                <a:spcPct val="100000"/>
              </a:lnSpc>
              <a:spcBef>
                <a:spcPts val="0"/>
              </a:spcBef>
              <a:spcAft>
                <a:spcPts val="0"/>
              </a:spcAft>
              <a:buSzPts val="5300"/>
              <a:buNone/>
              <a:defRPr sz="5300"/>
            </a:lvl6pPr>
            <a:lvl7pPr lvl="6" algn="ctr">
              <a:lnSpc>
                <a:spcPct val="100000"/>
              </a:lnSpc>
              <a:spcBef>
                <a:spcPts val="0"/>
              </a:spcBef>
              <a:spcAft>
                <a:spcPts val="0"/>
              </a:spcAft>
              <a:buSzPts val="5300"/>
              <a:buNone/>
              <a:defRPr sz="5300"/>
            </a:lvl7pPr>
            <a:lvl8pPr lvl="7" algn="ctr">
              <a:lnSpc>
                <a:spcPct val="100000"/>
              </a:lnSpc>
              <a:spcBef>
                <a:spcPts val="0"/>
              </a:spcBef>
              <a:spcAft>
                <a:spcPts val="0"/>
              </a:spcAft>
              <a:buSzPts val="5300"/>
              <a:buNone/>
              <a:defRPr sz="5300"/>
            </a:lvl8pPr>
            <a:lvl9pPr lvl="8" algn="ctr">
              <a:lnSpc>
                <a:spcPct val="100000"/>
              </a:lnSpc>
              <a:spcBef>
                <a:spcPts val="0"/>
              </a:spcBef>
              <a:spcAft>
                <a:spcPts val="0"/>
              </a:spcAft>
              <a:buSzPts val="5300"/>
              <a:buNone/>
              <a:defRPr sz="5300"/>
            </a:lvl9pPr>
          </a:lstStyle>
          <a:p/>
        </p:txBody>
      </p:sp>
      <p:sp>
        <p:nvSpPr>
          <p:cNvPr id="115" name="Google Shape;115;p50"/>
          <p:cNvSpPr txBox="1"/>
          <p:nvPr>
            <p:ph idx="1" type="subTitle"/>
          </p:nvPr>
        </p:nvSpPr>
        <p:spPr>
          <a:xfrm>
            <a:off x="311700" y="2834125"/>
            <a:ext cx="8520600" cy="792600"/>
          </a:xfrm>
          <a:prstGeom prst="rect">
            <a:avLst/>
          </a:prstGeom>
          <a:noFill/>
          <a:ln>
            <a:noFill/>
          </a:ln>
        </p:spPr>
        <p:txBody>
          <a:bodyPr anchorCtr="0" anchor="t" bIns="92475" lIns="92475" spcFirstLastPara="1" rIns="92475" wrap="square" tIns="92475">
            <a:noAutofit/>
          </a:bodyPr>
          <a:lstStyle>
            <a:lvl1pPr lvl="0" algn="ctr">
              <a:lnSpc>
                <a:spcPct val="100000"/>
              </a:lnSpc>
              <a:spcBef>
                <a:spcPts val="0"/>
              </a:spcBef>
              <a:spcAft>
                <a:spcPts val="0"/>
              </a:spcAft>
              <a:buSzPts val="2900"/>
              <a:buNone/>
              <a:defRPr sz="2900"/>
            </a:lvl1pPr>
            <a:lvl2pPr lvl="1" algn="ctr">
              <a:lnSpc>
                <a:spcPct val="100000"/>
              </a:lnSpc>
              <a:spcBef>
                <a:spcPts val="0"/>
              </a:spcBef>
              <a:spcAft>
                <a:spcPts val="0"/>
              </a:spcAft>
              <a:buSzPts val="2900"/>
              <a:buNone/>
              <a:defRPr sz="2900"/>
            </a:lvl2pPr>
            <a:lvl3pPr lvl="2" algn="ctr">
              <a:lnSpc>
                <a:spcPct val="100000"/>
              </a:lnSpc>
              <a:spcBef>
                <a:spcPts val="0"/>
              </a:spcBef>
              <a:spcAft>
                <a:spcPts val="0"/>
              </a:spcAft>
              <a:buSzPts val="2900"/>
              <a:buNone/>
              <a:defRPr sz="2900"/>
            </a:lvl3pPr>
            <a:lvl4pPr lvl="3" algn="ctr">
              <a:lnSpc>
                <a:spcPct val="100000"/>
              </a:lnSpc>
              <a:spcBef>
                <a:spcPts val="0"/>
              </a:spcBef>
              <a:spcAft>
                <a:spcPts val="0"/>
              </a:spcAft>
              <a:buSzPts val="2900"/>
              <a:buNone/>
              <a:defRPr sz="2900"/>
            </a:lvl4pPr>
            <a:lvl5pPr lvl="4" algn="ctr">
              <a:lnSpc>
                <a:spcPct val="100000"/>
              </a:lnSpc>
              <a:spcBef>
                <a:spcPts val="0"/>
              </a:spcBef>
              <a:spcAft>
                <a:spcPts val="0"/>
              </a:spcAft>
              <a:buSzPts val="2900"/>
              <a:buNone/>
              <a:defRPr sz="2900"/>
            </a:lvl5pPr>
            <a:lvl6pPr lvl="5" algn="ctr">
              <a:lnSpc>
                <a:spcPct val="100000"/>
              </a:lnSpc>
              <a:spcBef>
                <a:spcPts val="0"/>
              </a:spcBef>
              <a:spcAft>
                <a:spcPts val="0"/>
              </a:spcAft>
              <a:buSzPts val="2900"/>
              <a:buNone/>
              <a:defRPr sz="2900"/>
            </a:lvl6pPr>
            <a:lvl7pPr lvl="6" algn="ctr">
              <a:lnSpc>
                <a:spcPct val="100000"/>
              </a:lnSpc>
              <a:spcBef>
                <a:spcPts val="0"/>
              </a:spcBef>
              <a:spcAft>
                <a:spcPts val="0"/>
              </a:spcAft>
              <a:buSzPts val="2900"/>
              <a:buNone/>
              <a:defRPr sz="2900"/>
            </a:lvl7pPr>
            <a:lvl8pPr lvl="7" algn="ctr">
              <a:lnSpc>
                <a:spcPct val="100000"/>
              </a:lnSpc>
              <a:spcBef>
                <a:spcPts val="0"/>
              </a:spcBef>
              <a:spcAft>
                <a:spcPts val="0"/>
              </a:spcAft>
              <a:buSzPts val="2900"/>
              <a:buNone/>
              <a:defRPr sz="2900"/>
            </a:lvl8pPr>
            <a:lvl9pPr lvl="8" algn="ctr">
              <a:lnSpc>
                <a:spcPct val="100000"/>
              </a:lnSpc>
              <a:spcBef>
                <a:spcPts val="0"/>
              </a:spcBef>
              <a:spcAft>
                <a:spcPts val="0"/>
              </a:spcAft>
              <a:buSzPts val="2900"/>
              <a:buNone/>
              <a:defRPr sz="2900"/>
            </a:lvl9pPr>
          </a:lstStyle>
          <a:p/>
        </p:txBody>
      </p:sp>
      <p:sp>
        <p:nvSpPr>
          <p:cNvPr id="116" name="Google Shape;116;p50"/>
          <p:cNvSpPr txBox="1"/>
          <p:nvPr>
            <p:ph idx="12" type="sldNum"/>
          </p:nvPr>
        </p:nvSpPr>
        <p:spPr>
          <a:xfrm>
            <a:off x="8472458" y="4663217"/>
            <a:ext cx="548700" cy="393600"/>
          </a:xfrm>
          <a:prstGeom prst="rect">
            <a:avLst/>
          </a:prstGeom>
          <a:noFill/>
          <a:ln>
            <a:noFill/>
          </a:ln>
        </p:spPr>
        <p:txBody>
          <a:bodyPr anchorCtr="0" anchor="ctr" bIns="92475" lIns="92475" spcFirstLastPara="1" rIns="92475" wrap="square" tIns="9247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ext and image title-noTab">
  <p:cSld name="4_Text and image title-noTab">
    <p:bg>
      <p:bgPr>
        <a:solidFill>
          <a:srgbClr val="DDE5ED"/>
        </a:solidFill>
      </p:bgPr>
    </p:bg>
    <p:spTree>
      <p:nvGrpSpPr>
        <p:cNvPr id="117" name="Shape 117"/>
        <p:cNvGrpSpPr/>
        <p:nvPr/>
      </p:nvGrpSpPr>
      <p:grpSpPr>
        <a:xfrm>
          <a:off x="0" y="0"/>
          <a:ext cx="0" cy="0"/>
          <a:chOff x="0" y="0"/>
          <a:chExt cx="0" cy="0"/>
        </a:xfrm>
      </p:grpSpPr>
      <p:sp>
        <p:nvSpPr>
          <p:cNvPr id="118" name="Google Shape;118;p51"/>
          <p:cNvSpPr txBox="1"/>
          <p:nvPr>
            <p:ph type="title"/>
          </p:nvPr>
        </p:nvSpPr>
        <p:spPr>
          <a:xfrm>
            <a:off x="0" y="435533"/>
            <a:ext cx="3254700" cy="590100"/>
          </a:xfrm>
          <a:prstGeom prst="rect">
            <a:avLst/>
          </a:prstGeom>
          <a:noFill/>
          <a:ln>
            <a:noFill/>
          </a:ln>
        </p:spPr>
        <p:txBody>
          <a:bodyPr anchorCtr="0" anchor="ctr" bIns="270000" lIns="324000" spcFirstLastPara="1" rIns="135000" wrap="square" tIns="270000">
            <a:noAutofit/>
          </a:bodyPr>
          <a:lstStyle>
            <a:lvl1pPr lvl="0" algn="l">
              <a:lnSpc>
                <a:spcPct val="90000"/>
              </a:lnSpc>
              <a:spcBef>
                <a:spcPts val="0"/>
              </a:spcBef>
              <a:spcAft>
                <a:spcPts val="0"/>
              </a:spcAft>
              <a:buClr>
                <a:srgbClr val="04043F"/>
              </a:buClr>
              <a:buSzPts val="3000"/>
              <a:buFont typeface="Arial"/>
              <a:buNone/>
              <a:defRPr sz="3000">
                <a:solidFill>
                  <a:srgbClr val="04043F"/>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19" name="Google Shape;119;p51"/>
          <p:cNvSpPr txBox="1"/>
          <p:nvPr>
            <p:ph idx="1" type="body"/>
          </p:nvPr>
        </p:nvSpPr>
        <p:spPr>
          <a:xfrm>
            <a:off x="282179" y="3794651"/>
            <a:ext cx="2670000" cy="601500"/>
          </a:xfrm>
          <a:prstGeom prst="rect">
            <a:avLst/>
          </a:prstGeom>
          <a:noFill/>
          <a:ln>
            <a:noFill/>
          </a:ln>
        </p:spPr>
        <p:txBody>
          <a:bodyPr anchorCtr="0" anchor="t" bIns="34275" lIns="68575" spcFirstLastPara="1" rIns="68575" wrap="square" tIns="34275">
            <a:normAutofit/>
          </a:bodyPr>
          <a:lstStyle>
            <a:lvl1pPr indent="-228600" lvl="0" marL="457200" algn="l">
              <a:lnSpc>
                <a:spcPct val="90000"/>
              </a:lnSpc>
              <a:spcBef>
                <a:spcPts val="800"/>
              </a:spcBef>
              <a:spcAft>
                <a:spcPts val="0"/>
              </a:spcAft>
              <a:buSzPts val="1200"/>
              <a:buNone/>
              <a:defRPr sz="1200">
                <a:solidFill>
                  <a:srgbClr val="050540"/>
                </a:solidFill>
              </a:defRPr>
            </a:lvl1pPr>
            <a:lvl2pPr indent="-298450" lvl="1" marL="914400" algn="l">
              <a:lnSpc>
                <a:spcPct val="90000"/>
              </a:lnSpc>
              <a:spcBef>
                <a:spcPts val="400"/>
              </a:spcBef>
              <a:spcAft>
                <a:spcPts val="0"/>
              </a:spcAft>
              <a:buClr>
                <a:srgbClr val="EB0000"/>
              </a:buClr>
              <a:buSzPts val="1100"/>
              <a:buChar char="•"/>
              <a:defRPr sz="1100">
                <a:solidFill>
                  <a:srgbClr val="050540"/>
                </a:solidFill>
              </a:defRPr>
            </a:lvl2pPr>
            <a:lvl3pPr indent="-228600" lvl="2" marL="1371600" algn="l">
              <a:lnSpc>
                <a:spcPct val="90000"/>
              </a:lnSpc>
              <a:spcBef>
                <a:spcPts val="400"/>
              </a:spcBef>
              <a:spcAft>
                <a:spcPts val="0"/>
              </a:spcAft>
              <a:buSzPts val="1200"/>
              <a:buNone/>
              <a:defRPr/>
            </a:lvl3pPr>
            <a:lvl4pPr indent="-228600" lvl="3" marL="1828800" algn="l">
              <a:lnSpc>
                <a:spcPct val="90000"/>
              </a:lnSpc>
              <a:spcBef>
                <a:spcPts val="400"/>
              </a:spcBef>
              <a:spcAft>
                <a:spcPts val="0"/>
              </a:spcAft>
              <a:buSzPts val="1100"/>
              <a:buNone/>
              <a:defRPr/>
            </a:lvl4pPr>
            <a:lvl5pPr indent="-228600" lvl="4" marL="2286000" algn="l">
              <a:lnSpc>
                <a:spcPct val="90000"/>
              </a:lnSpc>
              <a:spcBef>
                <a:spcPts val="400"/>
              </a:spcBef>
              <a:spcAft>
                <a:spcPts val="0"/>
              </a:spcAft>
              <a:buSzPts val="900"/>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20" name="Google Shape;120;p51"/>
          <p:cNvSpPr/>
          <p:nvPr>
            <p:ph idx="2" type="pic"/>
          </p:nvPr>
        </p:nvSpPr>
        <p:spPr>
          <a:xfrm>
            <a:off x="282179" y="2215661"/>
            <a:ext cx="2777700" cy="1389300"/>
          </a:xfrm>
          <a:prstGeom prst="rect">
            <a:avLst/>
          </a:prstGeom>
          <a:solidFill>
            <a:srgbClr val="EB0000"/>
          </a:solidFill>
          <a:ln>
            <a:noFill/>
          </a:ln>
        </p:spPr>
      </p:sp>
      <p:sp>
        <p:nvSpPr>
          <p:cNvPr id="121" name="Google Shape;121;p51"/>
          <p:cNvSpPr txBox="1"/>
          <p:nvPr>
            <p:ph idx="3" type="body"/>
          </p:nvPr>
        </p:nvSpPr>
        <p:spPr>
          <a:xfrm>
            <a:off x="3219544" y="3794651"/>
            <a:ext cx="2670000" cy="601500"/>
          </a:xfrm>
          <a:prstGeom prst="rect">
            <a:avLst/>
          </a:prstGeom>
          <a:noFill/>
          <a:ln>
            <a:noFill/>
          </a:ln>
        </p:spPr>
        <p:txBody>
          <a:bodyPr anchorCtr="0" anchor="t" bIns="34275" lIns="68575" spcFirstLastPara="1" rIns="68575" wrap="square" tIns="34275">
            <a:normAutofit/>
          </a:bodyPr>
          <a:lstStyle>
            <a:lvl1pPr indent="-228600" lvl="0" marL="457200" algn="l">
              <a:lnSpc>
                <a:spcPct val="90000"/>
              </a:lnSpc>
              <a:spcBef>
                <a:spcPts val="800"/>
              </a:spcBef>
              <a:spcAft>
                <a:spcPts val="0"/>
              </a:spcAft>
              <a:buSzPts val="1200"/>
              <a:buNone/>
              <a:defRPr sz="1200">
                <a:solidFill>
                  <a:srgbClr val="050540"/>
                </a:solidFill>
              </a:defRPr>
            </a:lvl1pPr>
            <a:lvl2pPr indent="-298450" lvl="1" marL="914400" algn="l">
              <a:lnSpc>
                <a:spcPct val="90000"/>
              </a:lnSpc>
              <a:spcBef>
                <a:spcPts val="400"/>
              </a:spcBef>
              <a:spcAft>
                <a:spcPts val="0"/>
              </a:spcAft>
              <a:buClr>
                <a:srgbClr val="EB0000"/>
              </a:buClr>
              <a:buSzPts val="1100"/>
              <a:buChar char="•"/>
              <a:defRPr sz="1100">
                <a:solidFill>
                  <a:srgbClr val="050540"/>
                </a:solidFill>
              </a:defRPr>
            </a:lvl2pPr>
            <a:lvl3pPr indent="-228600" lvl="2" marL="1371600" algn="l">
              <a:lnSpc>
                <a:spcPct val="90000"/>
              </a:lnSpc>
              <a:spcBef>
                <a:spcPts val="400"/>
              </a:spcBef>
              <a:spcAft>
                <a:spcPts val="0"/>
              </a:spcAft>
              <a:buSzPts val="1200"/>
              <a:buNone/>
              <a:defRPr/>
            </a:lvl3pPr>
            <a:lvl4pPr indent="-228600" lvl="3" marL="1828800" algn="l">
              <a:lnSpc>
                <a:spcPct val="90000"/>
              </a:lnSpc>
              <a:spcBef>
                <a:spcPts val="400"/>
              </a:spcBef>
              <a:spcAft>
                <a:spcPts val="0"/>
              </a:spcAft>
              <a:buSzPts val="1100"/>
              <a:buNone/>
              <a:defRPr/>
            </a:lvl4pPr>
            <a:lvl5pPr indent="-228600" lvl="4" marL="2286000" algn="l">
              <a:lnSpc>
                <a:spcPct val="90000"/>
              </a:lnSpc>
              <a:spcBef>
                <a:spcPts val="400"/>
              </a:spcBef>
              <a:spcAft>
                <a:spcPts val="0"/>
              </a:spcAft>
              <a:buSzPts val="900"/>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22" name="Google Shape;122;p51"/>
          <p:cNvSpPr txBox="1"/>
          <p:nvPr>
            <p:ph idx="4" type="body"/>
          </p:nvPr>
        </p:nvSpPr>
        <p:spPr>
          <a:xfrm>
            <a:off x="6148117" y="3794651"/>
            <a:ext cx="2670000" cy="601500"/>
          </a:xfrm>
          <a:prstGeom prst="rect">
            <a:avLst/>
          </a:prstGeom>
          <a:noFill/>
          <a:ln>
            <a:noFill/>
          </a:ln>
        </p:spPr>
        <p:txBody>
          <a:bodyPr anchorCtr="0" anchor="t" bIns="34275" lIns="68575" spcFirstLastPara="1" rIns="68575" wrap="square" tIns="34275">
            <a:normAutofit/>
          </a:bodyPr>
          <a:lstStyle>
            <a:lvl1pPr indent="-228600" lvl="0" marL="457200" algn="l">
              <a:lnSpc>
                <a:spcPct val="90000"/>
              </a:lnSpc>
              <a:spcBef>
                <a:spcPts val="800"/>
              </a:spcBef>
              <a:spcAft>
                <a:spcPts val="0"/>
              </a:spcAft>
              <a:buSzPts val="1200"/>
              <a:buNone/>
              <a:defRPr sz="1200">
                <a:solidFill>
                  <a:srgbClr val="050540"/>
                </a:solidFill>
              </a:defRPr>
            </a:lvl1pPr>
            <a:lvl2pPr indent="-298450" lvl="1" marL="914400" algn="l">
              <a:lnSpc>
                <a:spcPct val="90000"/>
              </a:lnSpc>
              <a:spcBef>
                <a:spcPts val="400"/>
              </a:spcBef>
              <a:spcAft>
                <a:spcPts val="0"/>
              </a:spcAft>
              <a:buClr>
                <a:srgbClr val="EB0000"/>
              </a:buClr>
              <a:buSzPts val="1100"/>
              <a:buFont typeface="Arial"/>
              <a:buChar char="•"/>
              <a:defRPr sz="1100">
                <a:solidFill>
                  <a:srgbClr val="050540"/>
                </a:solidFill>
              </a:defRPr>
            </a:lvl2pPr>
            <a:lvl3pPr indent="-228600" lvl="2" marL="1371600" algn="l">
              <a:lnSpc>
                <a:spcPct val="90000"/>
              </a:lnSpc>
              <a:spcBef>
                <a:spcPts val="400"/>
              </a:spcBef>
              <a:spcAft>
                <a:spcPts val="0"/>
              </a:spcAft>
              <a:buSzPts val="1200"/>
              <a:buNone/>
              <a:defRPr/>
            </a:lvl3pPr>
            <a:lvl4pPr indent="-228600" lvl="3" marL="1828800" algn="l">
              <a:lnSpc>
                <a:spcPct val="90000"/>
              </a:lnSpc>
              <a:spcBef>
                <a:spcPts val="400"/>
              </a:spcBef>
              <a:spcAft>
                <a:spcPts val="0"/>
              </a:spcAft>
              <a:buSzPts val="1100"/>
              <a:buNone/>
              <a:defRPr/>
            </a:lvl4pPr>
            <a:lvl5pPr indent="-228600" lvl="4" marL="2286000" algn="l">
              <a:lnSpc>
                <a:spcPct val="90000"/>
              </a:lnSpc>
              <a:spcBef>
                <a:spcPts val="400"/>
              </a:spcBef>
              <a:spcAft>
                <a:spcPts val="0"/>
              </a:spcAft>
              <a:buSzPts val="900"/>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23" name="Google Shape;123;p51"/>
          <p:cNvSpPr txBox="1"/>
          <p:nvPr>
            <p:ph idx="5" type="body"/>
          </p:nvPr>
        </p:nvSpPr>
        <p:spPr>
          <a:xfrm>
            <a:off x="282179" y="1599669"/>
            <a:ext cx="2670000" cy="554400"/>
          </a:xfrm>
          <a:prstGeom prst="rect">
            <a:avLst/>
          </a:prstGeom>
          <a:noFill/>
          <a:ln>
            <a:noFill/>
          </a:ln>
        </p:spPr>
        <p:txBody>
          <a:bodyPr anchorCtr="0" anchor="t" bIns="34275" lIns="68575" spcFirstLastPara="1" rIns="68575" wrap="square" tIns="34275">
            <a:normAutofit/>
          </a:bodyPr>
          <a:lstStyle>
            <a:lvl1pPr indent="-228600" lvl="0" marL="457200" algn="l">
              <a:lnSpc>
                <a:spcPct val="90000"/>
              </a:lnSpc>
              <a:spcBef>
                <a:spcPts val="800"/>
              </a:spcBef>
              <a:spcAft>
                <a:spcPts val="0"/>
              </a:spcAft>
              <a:buSzPts val="1200"/>
              <a:buNone/>
              <a:defRPr b="1" sz="1200">
                <a:solidFill>
                  <a:srgbClr val="050540"/>
                </a:solidFill>
              </a:defRPr>
            </a:lvl1pPr>
            <a:lvl2pPr indent="-228600" lvl="1" marL="914400" algn="l">
              <a:lnSpc>
                <a:spcPct val="90000"/>
              </a:lnSpc>
              <a:spcBef>
                <a:spcPts val="400"/>
              </a:spcBef>
              <a:spcAft>
                <a:spcPts val="0"/>
              </a:spcAft>
              <a:buClr>
                <a:srgbClr val="EB0000"/>
              </a:buClr>
              <a:buSzPts val="1100"/>
              <a:buNone/>
              <a:defRPr sz="1100">
                <a:solidFill>
                  <a:srgbClr val="050540"/>
                </a:solidFill>
              </a:defRPr>
            </a:lvl2pPr>
            <a:lvl3pPr indent="-228600" lvl="2" marL="1371600" algn="l">
              <a:lnSpc>
                <a:spcPct val="90000"/>
              </a:lnSpc>
              <a:spcBef>
                <a:spcPts val="400"/>
              </a:spcBef>
              <a:spcAft>
                <a:spcPts val="0"/>
              </a:spcAft>
              <a:buSzPts val="1200"/>
              <a:buNone/>
              <a:defRPr/>
            </a:lvl3pPr>
            <a:lvl4pPr indent="-228600" lvl="3" marL="1828800" algn="l">
              <a:lnSpc>
                <a:spcPct val="90000"/>
              </a:lnSpc>
              <a:spcBef>
                <a:spcPts val="400"/>
              </a:spcBef>
              <a:spcAft>
                <a:spcPts val="0"/>
              </a:spcAft>
              <a:buSzPts val="1100"/>
              <a:buNone/>
              <a:defRPr/>
            </a:lvl4pPr>
            <a:lvl5pPr indent="-228600" lvl="4" marL="2286000" algn="l">
              <a:lnSpc>
                <a:spcPct val="90000"/>
              </a:lnSpc>
              <a:spcBef>
                <a:spcPts val="400"/>
              </a:spcBef>
              <a:spcAft>
                <a:spcPts val="0"/>
              </a:spcAft>
              <a:buSzPts val="900"/>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24" name="Google Shape;124;p51"/>
          <p:cNvSpPr txBox="1"/>
          <p:nvPr>
            <p:ph idx="6" type="body"/>
          </p:nvPr>
        </p:nvSpPr>
        <p:spPr>
          <a:xfrm>
            <a:off x="3237128" y="1617254"/>
            <a:ext cx="2653800" cy="554400"/>
          </a:xfrm>
          <a:prstGeom prst="rect">
            <a:avLst/>
          </a:prstGeom>
          <a:noFill/>
          <a:ln>
            <a:noFill/>
          </a:ln>
        </p:spPr>
        <p:txBody>
          <a:bodyPr anchorCtr="0" anchor="t" bIns="34275" lIns="68575" spcFirstLastPara="1" rIns="68575" wrap="square" tIns="34275">
            <a:normAutofit/>
          </a:bodyPr>
          <a:lstStyle>
            <a:lvl1pPr indent="-228600" lvl="0" marL="457200" algn="l">
              <a:lnSpc>
                <a:spcPct val="90000"/>
              </a:lnSpc>
              <a:spcBef>
                <a:spcPts val="800"/>
              </a:spcBef>
              <a:spcAft>
                <a:spcPts val="0"/>
              </a:spcAft>
              <a:buSzPts val="1200"/>
              <a:buNone/>
              <a:defRPr b="1" sz="1200">
                <a:solidFill>
                  <a:srgbClr val="050540"/>
                </a:solidFill>
              </a:defRPr>
            </a:lvl1pPr>
            <a:lvl2pPr indent="-228600" lvl="1" marL="914400" algn="l">
              <a:lnSpc>
                <a:spcPct val="90000"/>
              </a:lnSpc>
              <a:spcBef>
                <a:spcPts val="400"/>
              </a:spcBef>
              <a:spcAft>
                <a:spcPts val="0"/>
              </a:spcAft>
              <a:buClr>
                <a:srgbClr val="EB0000"/>
              </a:buClr>
              <a:buSzPts val="1100"/>
              <a:buNone/>
              <a:defRPr sz="1100">
                <a:solidFill>
                  <a:srgbClr val="050540"/>
                </a:solidFill>
              </a:defRPr>
            </a:lvl2pPr>
            <a:lvl3pPr indent="-228600" lvl="2" marL="1371600" algn="l">
              <a:lnSpc>
                <a:spcPct val="90000"/>
              </a:lnSpc>
              <a:spcBef>
                <a:spcPts val="400"/>
              </a:spcBef>
              <a:spcAft>
                <a:spcPts val="0"/>
              </a:spcAft>
              <a:buSzPts val="1200"/>
              <a:buNone/>
              <a:defRPr/>
            </a:lvl3pPr>
            <a:lvl4pPr indent="-228600" lvl="3" marL="1828800" algn="l">
              <a:lnSpc>
                <a:spcPct val="90000"/>
              </a:lnSpc>
              <a:spcBef>
                <a:spcPts val="400"/>
              </a:spcBef>
              <a:spcAft>
                <a:spcPts val="0"/>
              </a:spcAft>
              <a:buSzPts val="1100"/>
              <a:buNone/>
              <a:defRPr/>
            </a:lvl4pPr>
            <a:lvl5pPr indent="-228600" lvl="4" marL="2286000" algn="l">
              <a:lnSpc>
                <a:spcPct val="90000"/>
              </a:lnSpc>
              <a:spcBef>
                <a:spcPts val="400"/>
              </a:spcBef>
              <a:spcAft>
                <a:spcPts val="0"/>
              </a:spcAft>
              <a:buSzPts val="900"/>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25" name="Google Shape;125;p51"/>
          <p:cNvSpPr txBox="1"/>
          <p:nvPr>
            <p:ph idx="7" type="body"/>
          </p:nvPr>
        </p:nvSpPr>
        <p:spPr>
          <a:xfrm>
            <a:off x="6148219" y="1599669"/>
            <a:ext cx="2670000" cy="554400"/>
          </a:xfrm>
          <a:prstGeom prst="rect">
            <a:avLst/>
          </a:prstGeom>
          <a:noFill/>
          <a:ln>
            <a:noFill/>
          </a:ln>
        </p:spPr>
        <p:txBody>
          <a:bodyPr anchorCtr="0" anchor="t" bIns="34275" lIns="68575" spcFirstLastPara="1" rIns="68575" wrap="square" tIns="34275">
            <a:normAutofit/>
          </a:bodyPr>
          <a:lstStyle>
            <a:lvl1pPr indent="-228600" lvl="0" marL="457200" algn="l">
              <a:lnSpc>
                <a:spcPct val="90000"/>
              </a:lnSpc>
              <a:spcBef>
                <a:spcPts val="800"/>
              </a:spcBef>
              <a:spcAft>
                <a:spcPts val="0"/>
              </a:spcAft>
              <a:buSzPts val="1200"/>
              <a:buNone/>
              <a:defRPr b="1" sz="1200">
                <a:solidFill>
                  <a:srgbClr val="050540"/>
                </a:solidFill>
              </a:defRPr>
            </a:lvl1pPr>
            <a:lvl2pPr indent="-228600" lvl="1" marL="914400" algn="l">
              <a:lnSpc>
                <a:spcPct val="90000"/>
              </a:lnSpc>
              <a:spcBef>
                <a:spcPts val="400"/>
              </a:spcBef>
              <a:spcAft>
                <a:spcPts val="0"/>
              </a:spcAft>
              <a:buClr>
                <a:srgbClr val="EB0000"/>
              </a:buClr>
              <a:buSzPts val="1100"/>
              <a:buNone/>
              <a:defRPr sz="1100">
                <a:solidFill>
                  <a:srgbClr val="050540"/>
                </a:solidFill>
              </a:defRPr>
            </a:lvl2pPr>
            <a:lvl3pPr indent="-228600" lvl="2" marL="1371600" algn="l">
              <a:lnSpc>
                <a:spcPct val="90000"/>
              </a:lnSpc>
              <a:spcBef>
                <a:spcPts val="400"/>
              </a:spcBef>
              <a:spcAft>
                <a:spcPts val="0"/>
              </a:spcAft>
              <a:buSzPts val="1200"/>
              <a:buNone/>
              <a:defRPr/>
            </a:lvl3pPr>
            <a:lvl4pPr indent="-228600" lvl="3" marL="1828800" algn="l">
              <a:lnSpc>
                <a:spcPct val="90000"/>
              </a:lnSpc>
              <a:spcBef>
                <a:spcPts val="400"/>
              </a:spcBef>
              <a:spcAft>
                <a:spcPts val="0"/>
              </a:spcAft>
              <a:buSzPts val="1100"/>
              <a:buNone/>
              <a:defRPr/>
            </a:lvl4pPr>
            <a:lvl5pPr indent="-228600" lvl="4" marL="2286000" algn="l">
              <a:lnSpc>
                <a:spcPct val="90000"/>
              </a:lnSpc>
              <a:spcBef>
                <a:spcPts val="400"/>
              </a:spcBef>
              <a:spcAft>
                <a:spcPts val="0"/>
              </a:spcAft>
              <a:buSzPts val="900"/>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26" name="Google Shape;126;p51"/>
          <p:cNvSpPr/>
          <p:nvPr>
            <p:ph idx="8" type="pic"/>
          </p:nvPr>
        </p:nvSpPr>
        <p:spPr>
          <a:xfrm>
            <a:off x="3159052" y="2215661"/>
            <a:ext cx="2777700" cy="1389300"/>
          </a:xfrm>
          <a:prstGeom prst="rect">
            <a:avLst/>
          </a:prstGeom>
          <a:solidFill>
            <a:srgbClr val="04043F"/>
          </a:solidFill>
          <a:ln>
            <a:noFill/>
          </a:ln>
        </p:spPr>
      </p:sp>
      <p:sp>
        <p:nvSpPr>
          <p:cNvPr id="127" name="Google Shape;127;p51"/>
          <p:cNvSpPr/>
          <p:nvPr>
            <p:ph idx="9" type="pic"/>
          </p:nvPr>
        </p:nvSpPr>
        <p:spPr>
          <a:xfrm>
            <a:off x="6030162" y="2215661"/>
            <a:ext cx="2777700" cy="1389300"/>
          </a:xfrm>
          <a:prstGeom prst="rect">
            <a:avLst/>
          </a:prstGeom>
          <a:solidFill>
            <a:srgbClr val="EB0000"/>
          </a:solidFill>
          <a:ln>
            <a:noFill/>
          </a:ln>
        </p:spPr>
      </p:sp>
      <p:sp>
        <p:nvSpPr>
          <p:cNvPr id="128" name="Google Shape;128;p51"/>
          <p:cNvSpPr txBox="1"/>
          <p:nvPr>
            <p:ph idx="13" type="body"/>
          </p:nvPr>
        </p:nvSpPr>
        <p:spPr>
          <a:xfrm>
            <a:off x="282179" y="1113588"/>
            <a:ext cx="2670000" cy="222900"/>
          </a:xfrm>
          <a:prstGeom prst="rect">
            <a:avLst/>
          </a:prstGeom>
          <a:noFill/>
          <a:ln>
            <a:noFill/>
          </a:ln>
        </p:spPr>
        <p:txBody>
          <a:bodyPr anchorCtr="0" anchor="t" bIns="34275" lIns="68575" spcFirstLastPara="1" rIns="68575" wrap="square" tIns="34275">
            <a:normAutofit/>
          </a:bodyPr>
          <a:lstStyle>
            <a:lvl1pPr indent="-228600" lvl="0" marL="457200" algn="l">
              <a:lnSpc>
                <a:spcPct val="90000"/>
              </a:lnSpc>
              <a:spcBef>
                <a:spcPts val="800"/>
              </a:spcBef>
              <a:spcAft>
                <a:spcPts val="0"/>
              </a:spcAft>
              <a:buSzPts val="1200"/>
              <a:buNone/>
              <a:defRPr b="0" sz="1200">
                <a:solidFill>
                  <a:srgbClr val="050540"/>
                </a:solidFill>
              </a:defRPr>
            </a:lvl1pPr>
            <a:lvl2pPr indent="-228600" lvl="1" marL="914400" algn="l">
              <a:lnSpc>
                <a:spcPct val="90000"/>
              </a:lnSpc>
              <a:spcBef>
                <a:spcPts val="400"/>
              </a:spcBef>
              <a:spcAft>
                <a:spcPts val="0"/>
              </a:spcAft>
              <a:buClr>
                <a:srgbClr val="EB0000"/>
              </a:buClr>
              <a:buSzPts val="1100"/>
              <a:buNone/>
              <a:defRPr b="0" sz="1100">
                <a:solidFill>
                  <a:srgbClr val="050540"/>
                </a:solidFill>
              </a:defRPr>
            </a:lvl2pPr>
            <a:lvl3pPr indent="-228600" lvl="2" marL="1371600" algn="l">
              <a:lnSpc>
                <a:spcPct val="90000"/>
              </a:lnSpc>
              <a:spcBef>
                <a:spcPts val="400"/>
              </a:spcBef>
              <a:spcAft>
                <a:spcPts val="0"/>
              </a:spcAft>
              <a:buSzPts val="1200"/>
              <a:buNone/>
              <a:defRPr/>
            </a:lvl3pPr>
            <a:lvl4pPr indent="-228600" lvl="3" marL="1828800" algn="l">
              <a:lnSpc>
                <a:spcPct val="90000"/>
              </a:lnSpc>
              <a:spcBef>
                <a:spcPts val="400"/>
              </a:spcBef>
              <a:spcAft>
                <a:spcPts val="0"/>
              </a:spcAft>
              <a:buSzPts val="1100"/>
              <a:buNone/>
              <a:defRPr/>
            </a:lvl4pPr>
            <a:lvl5pPr indent="-228600" lvl="4" marL="2286000" algn="l">
              <a:lnSpc>
                <a:spcPct val="90000"/>
              </a:lnSpc>
              <a:spcBef>
                <a:spcPts val="400"/>
              </a:spcBef>
              <a:spcAft>
                <a:spcPts val="0"/>
              </a:spcAft>
              <a:buSzPts val="900"/>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29" name="Google Shape;129;p51"/>
          <p:cNvSpPr txBox="1"/>
          <p:nvPr>
            <p:ph idx="11" type="ftr"/>
          </p:nvPr>
        </p:nvSpPr>
        <p:spPr>
          <a:xfrm>
            <a:off x="213961" y="4812506"/>
            <a:ext cx="7901400" cy="120300"/>
          </a:xfrm>
          <a:prstGeom prst="rect">
            <a:avLst/>
          </a:prstGeom>
          <a:noFill/>
          <a:ln>
            <a:noFill/>
          </a:ln>
        </p:spPr>
        <p:txBody>
          <a:bodyPr anchorCtr="0" anchor="t" bIns="34275" lIns="68575" spcFirstLastPara="1" rIns="68575" wrap="square" tIns="34275">
            <a:noAutofit/>
          </a:bodyPr>
          <a:lstStyle>
            <a:lvl1pPr lvl="0" marR="0" rtl="0" algn="l">
              <a:lnSpc>
                <a:spcPct val="100000"/>
              </a:lnSpc>
              <a:spcBef>
                <a:spcPts val="0"/>
              </a:spcBef>
              <a:spcAft>
                <a:spcPts val="0"/>
              </a:spcAft>
              <a:buClr>
                <a:srgbClr val="000000"/>
              </a:buClr>
              <a:buSzPts val="1100"/>
              <a:buFont typeface="Arial"/>
              <a:buNone/>
              <a:defRPr b="0" i="0" sz="600" u="none" cap="none" strike="noStrike">
                <a:solidFill>
                  <a:srgbClr val="050540"/>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130" name="Google Shape;130;p51"/>
          <p:cNvSpPr txBox="1"/>
          <p:nvPr>
            <p:ph idx="12" type="sldNum"/>
          </p:nvPr>
        </p:nvSpPr>
        <p:spPr>
          <a:xfrm>
            <a:off x="6831455" y="4738962"/>
            <a:ext cx="20574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04043F"/>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04043F"/>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04043F"/>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04043F"/>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04043F"/>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04043F"/>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04043F"/>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04043F"/>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04043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11" Type="http://schemas.openxmlformats.org/officeDocument/2006/relationships/slideLayout" Target="../slideLayouts/slideLayout11.xml"/><Relationship Id="rId22" Type="http://schemas.openxmlformats.org/officeDocument/2006/relationships/slideLayout" Target="../slideLayouts/slideLayout22.xml"/><Relationship Id="rId10" Type="http://schemas.openxmlformats.org/officeDocument/2006/relationships/slideLayout" Target="../slideLayouts/slideLayout10.xml"/><Relationship Id="rId21" Type="http://schemas.openxmlformats.org/officeDocument/2006/relationships/slideLayout" Target="../slideLayouts/slideLayout21.xml"/><Relationship Id="rId13" Type="http://schemas.openxmlformats.org/officeDocument/2006/relationships/slideLayout" Target="../slideLayouts/slideLayout13.xml"/><Relationship Id="rId24" Type="http://schemas.openxmlformats.org/officeDocument/2006/relationships/theme" Target="../theme/theme1.xml"/><Relationship Id="rId12" Type="http://schemas.openxmlformats.org/officeDocument/2006/relationships/slideLayout" Target="../slideLayouts/slideLayout12.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19" Type="http://schemas.openxmlformats.org/officeDocument/2006/relationships/slideLayout" Target="../slideLayouts/slideLayout19.xml"/><Relationship Id="rId6" Type="http://schemas.openxmlformats.org/officeDocument/2006/relationships/slideLayout" Target="../slideLayouts/slideLayout6.xml"/><Relationship Id="rId18" Type="http://schemas.openxmlformats.org/officeDocument/2006/relationships/slideLayout" Target="../slideLayouts/slideLayout18.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7" name="Google Shape;7;p13"/>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1600"/>
              </a:spcBef>
              <a:spcAft>
                <a:spcPts val="160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8" name="Google Shape;8;p1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hyperlink" Target="https://dev.communications.gov.uk/publication/gcs-evaluation-cycle/" TargetMode="External"/><Relationship Id="rId4" Type="http://schemas.openxmlformats.org/officeDocument/2006/relationships/hyperlink" Target="https://dev.communications.gov.uk/publication/guide-to-campaign-planning-oasis/" TargetMode="External"/><Relationship Id="rId5" Type="http://schemas.openxmlformats.org/officeDocument/2006/relationships/hyperlink" Target="https://dev.communications.gov.uk/publication/the-principles-of-behaviour-change-communications/" TargetMode="External"/><Relationship Id="rId6" Type="http://schemas.openxmlformats.org/officeDocument/2006/relationships/hyperlink" Target="https://dev.communications.gov.uk/publication/inclusive-and-accessible-communications/"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hyperlink" Target="https://dev.communications.gov.uk/publication/the-principles-of-behaviour-change-communications/"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8.png"/><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34" name="Shape 134"/>
        <p:cNvGrpSpPr/>
        <p:nvPr/>
      </p:nvGrpSpPr>
      <p:grpSpPr>
        <a:xfrm>
          <a:off x="0" y="0"/>
          <a:ext cx="0" cy="0"/>
          <a:chOff x="0" y="0"/>
          <a:chExt cx="0" cy="0"/>
        </a:xfrm>
      </p:grpSpPr>
      <p:sp>
        <p:nvSpPr>
          <p:cNvPr id="135" name="Google Shape;135;p1"/>
          <p:cNvSpPr txBox="1"/>
          <p:nvPr/>
        </p:nvSpPr>
        <p:spPr>
          <a:xfrm>
            <a:off x="479525" y="3666000"/>
            <a:ext cx="8317200" cy="738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800"/>
              <a:buFont typeface="Arial"/>
              <a:buNone/>
            </a:pPr>
            <a:r>
              <a:rPr b="1" i="0" lang="en-GB" sz="1800" u="none" cap="none" strike="noStrike">
                <a:solidFill>
                  <a:schemeClr val="lt1"/>
                </a:solidFill>
                <a:latin typeface="Helvetica Neue"/>
                <a:ea typeface="Helvetica Neue"/>
                <a:cs typeface="Helvetica Neue"/>
                <a:sym typeface="Helvetica Neue"/>
              </a:rPr>
              <a:t>[Department name]</a:t>
            </a:r>
            <a:endParaRPr b="1" i="0" sz="1800" u="none" cap="none" strike="noStrike">
              <a:solidFill>
                <a:schemeClr val="lt1"/>
              </a:solidFill>
              <a:latin typeface="Helvetica Neue"/>
              <a:ea typeface="Helvetica Neue"/>
              <a:cs typeface="Helvetica Neue"/>
              <a:sym typeface="Helvetica Neue"/>
            </a:endParaRPr>
          </a:p>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chemeClr val="lt1"/>
                </a:solidFill>
                <a:latin typeface="Helvetica Neue"/>
                <a:ea typeface="Helvetica Neue"/>
                <a:cs typeface="Helvetica Neue"/>
                <a:sym typeface="Helvetica Neue"/>
              </a:rPr>
              <a:t>Evaluation published in [month] [year]</a:t>
            </a:r>
            <a:endParaRPr b="1" i="0" sz="1800" u="none" cap="none" strike="noStrike">
              <a:solidFill>
                <a:schemeClr val="lt1"/>
              </a:solidFill>
              <a:latin typeface="Helvetica Neue"/>
              <a:ea typeface="Helvetica Neue"/>
              <a:cs typeface="Helvetica Neue"/>
              <a:sym typeface="Helvetica Neue"/>
            </a:endParaRPr>
          </a:p>
        </p:txBody>
      </p:sp>
      <p:sp>
        <p:nvSpPr>
          <p:cNvPr id="136" name="Google Shape;136;p1"/>
          <p:cNvSpPr txBox="1"/>
          <p:nvPr/>
        </p:nvSpPr>
        <p:spPr>
          <a:xfrm>
            <a:off x="479524" y="1577325"/>
            <a:ext cx="8513400" cy="1493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400"/>
              <a:buFont typeface="Arial"/>
              <a:buNone/>
            </a:pPr>
            <a:r>
              <a:rPr b="1" i="0" lang="en-GB" sz="3400" u="none" cap="none" strike="noStrike">
                <a:solidFill>
                  <a:srgbClr val="FFFFFF"/>
                </a:solidFill>
                <a:latin typeface="Helvetica Neue"/>
                <a:ea typeface="Helvetica Neue"/>
                <a:cs typeface="Helvetica Neue"/>
                <a:sym typeface="Helvetica Neue"/>
              </a:rPr>
              <a:t>[Communications or campaign name]</a:t>
            </a:r>
            <a:endParaRPr b="1" i="0" sz="3400" u="none" cap="none" strike="noStrike">
              <a:solidFill>
                <a:srgbClr val="FFFFFF"/>
              </a:solidFill>
              <a:latin typeface="Helvetica Neue"/>
              <a:ea typeface="Helvetica Neue"/>
              <a:cs typeface="Helvetica Neue"/>
              <a:sym typeface="Helvetica Neue"/>
            </a:endParaRPr>
          </a:p>
          <a:p>
            <a:pPr indent="0" lvl="0" marL="0" marR="0" rtl="0" algn="l">
              <a:lnSpc>
                <a:spcPct val="100000"/>
              </a:lnSpc>
              <a:spcBef>
                <a:spcPts val="0"/>
              </a:spcBef>
              <a:spcAft>
                <a:spcPts val="0"/>
              </a:spcAft>
              <a:buClr>
                <a:srgbClr val="000000"/>
              </a:buClr>
              <a:buSzPts val="3400"/>
              <a:buFont typeface="Arial"/>
              <a:buNone/>
            </a:pPr>
            <a:r>
              <a:rPr b="0" i="0" lang="en-GB" sz="2700" u="none" cap="none" strike="noStrike">
                <a:solidFill>
                  <a:srgbClr val="FFFFFF"/>
                </a:solidFill>
                <a:latin typeface="Helvetica Neue"/>
                <a:ea typeface="Helvetica Neue"/>
                <a:cs typeface="Helvetica Neue"/>
                <a:sym typeface="Helvetica Neue"/>
              </a:rPr>
              <a:t>[Wave or time period]</a:t>
            </a:r>
            <a:endParaRPr b="0" i="0" sz="3400" u="none" cap="none" strike="noStrike">
              <a:solidFill>
                <a:srgbClr val="FFFFFF"/>
              </a:solidFill>
              <a:latin typeface="Helvetica Neue"/>
              <a:ea typeface="Helvetica Neue"/>
              <a:cs typeface="Helvetica Neue"/>
              <a:sym typeface="Helvetica Neue"/>
            </a:endParaRPr>
          </a:p>
          <a:p>
            <a:pPr indent="0" lvl="0" marL="0" marR="0" rtl="0" algn="l">
              <a:lnSpc>
                <a:spcPct val="100000"/>
              </a:lnSpc>
              <a:spcBef>
                <a:spcPts val="0"/>
              </a:spcBef>
              <a:spcAft>
                <a:spcPts val="0"/>
              </a:spcAft>
              <a:buClr>
                <a:srgbClr val="000000"/>
              </a:buClr>
              <a:buSzPts val="2700"/>
              <a:buFont typeface="Arial"/>
              <a:buNone/>
            </a:pPr>
            <a:r>
              <a:rPr b="0" i="0" lang="en-GB" sz="2400" u="none" cap="none" strike="noStrike">
                <a:solidFill>
                  <a:srgbClr val="FFFFFF"/>
                </a:solidFill>
                <a:latin typeface="Helvetica Neue"/>
                <a:ea typeface="Helvetica Neue"/>
                <a:cs typeface="Helvetica Neue"/>
                <a:sym typeface="Helvetica Neue"/>
              </a:rPr>
              <a:t>Evaluation report</a:t>
            </a:r>
            <a:endParaRPr b="0" i="0" sz="2400" u="none" cap="none" strike="noStrike">
              <a:solidFill>
                <a:srgbClr val="FFFFFF"/>
              </a:solidFill>
              <a:latin typeface="Helvetica Neue"/>
              <a:ea typeface="Helvetica Neue"/>
              <a:cs typeface="Helvetica Neue"/>
              <a:sym typeface="Helvetica Neue"/>
            </a:endParaRPr>
          </a:p>
        </p:txBody>
      </p:sp>
      <p:sp>
        <p:nvSpPr>
          <p:cNvPr id="137" name="Google Shape;137;p1"/>
          <p:cNvSpPr txBox="1"/>
          <p:nvPr/>
        </p:nvSpPr>
        <p:spPr>
          <a:xfrm>
            <a:off x="479525" y="234993"/>
            <a:ext cx="7875910" cy="492412"/>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400"/>
              <a:buFont typeface="Arial"/>
              <a:buNone/>
            </a:pPr>
            <a:r>
              <a:rPr b="0" i="0" lang="en-GB" sz="2000" u="none" cap="none" strike="noStrike">
                <a:solidFill>
                  <a:srgbClr val="FFFFFF"/>
                </a:solidFill>
                <a:latin typeface="Helvetica Neue"/>
                <a:ea typeface="Helvetica Neue"/>
                <a:cs typeface="Helvetica Neue"/>
                <a:sym typeface="Helvetica Neue"/>
              </a:rPr>
              <a:t>[Add department logo]</a:t>
            </a:r>
            <a:endParaRPr b="0" i="0" sz="2000" u="none" cap="none" strike="noStrike">
              <a:solidFill>
                <a:srgbClr val="FFFFFF"/>
              </a:solidFill>
              <a:latin typeface="Helvetica Neue"/>
              <a:ea typeface="Helvetica Neue"/>
              <a:cs typeface="Helvetica Neue"/>
              <a:sym typeface="Helvetica Neue"/>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p5"/>
          <p:cNvSpPr/>
          <p:nvPr/>
        </p:nvSpPr>
        <p:spPr>
          <a:xfrm>
            <a:off x="0" y="0"/>
            <a:ext cx="9144000" cy="590127"/>
          </a:xfrm>
          <a:prstGeom prst="rect">
            <a:avLst/>
          </a:prstGeom>
          <a:solidFill>
            <a:schemeClr val="dk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43" name="Google Shape;143;p5"/>
          <p:cNvSpPr txBox="1"/>
          <p:nvPr/>
        </p:nvSpPr>
        <p:spPr>
          <a:xfrm>
            <a:off x="160743" y="80991"/>
            <a:ext cx="2062339" cy="400079"/>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400"/>
              <a:buFont typeface="Arial"/>
              <a:buNone/>
            </a:pPr>
            <a:r>
              <a:rPr b="0" i="0" lang="en-GB" sz="1400" u="none" cap="none" strike="noStrike">
                <a:solidFill>
                  <a:srgbClr val="FFFFFF"/>
                </a:solidFill>
                <a:latin typeface="Helvetica Neue"/>
                <a:ea typeface="Helvetica Neue"/>
                <a:cs typeface="Helvetica Neue"/>
                <a:sym typeface="Helvetica Neue"/>
              </a:rPr>
              <a:t>[Add department logo]</a:t>
            </a:r>
            <a:endParaRPr b="0" i="0" sz="1400" u="none" cap="none" strike="noStrike">
              <a:solidFill>
                <a:srgbClr val="FFFFFF"/>
              </a:solidFill>
              <a:latin typeface="Helvetica Neue"/>
              <a:ea typeface="Helvetica Neue"/>
              <a:cs typeface="Helvetica Neue"/>
              <a:sym typeface="Helvetica Neue"/>
            </a:endParaRPr>
          </a:p>
        </p:txBody>
      </p:sp>
      <p:sp>
        <p:nvSpPr>
          <p:cNvPr id="144" name="Google Shape;144;p5"/>
          <p:cNvSpPr txBox="1"/>
          <p:nvPr/>
        </p:nvSpPr>
        <p:spPr>
          <a:xfrm>
            <a:off x="2758828" y="-4269"/>
            <a:ext cx="6128100" cy="494700"/>
          </a:xfrm>
          <a:prstGeom prst="rect">
            <a:avLst/>
          </a:prstGeom>
          <a:noFill/>
          <a:ln>
            <a:noFill/>
          </a:ln>
        </p:spPr>
        <p:txBody>
          <a:bodyPr anchorCtr="0" anchor="t" bIns="92475" lIns="92475" spcFirstLastPara="1" rIns="92475" wrap="square" tIns="92475">
            <a:noAutofit/>
          </a:bodyPr>
          <a:lstStyle/>
          <a:p>
            <a:pPr indent="0" lvl="0" marL="0" marR="0" rtl="0" algn="r">
              <a:lnSpc>
                <a:spcPct val="115000"/>
              </a:lnSpc>
              <a:spcBef>
                <a:spcPts val="0"/>
              </a:spcBef>
              <a:spcAft>
                <a:spcPts val="400"/>
              </a:spcAft>
              <a:buClr>
                <a:schemeClr val="dk1"/>
              </a:buClr>
              <a:buSzPts val="1100"/>
              <a:buFont typeface="Arial"/>
              <a:buNone/>
            </a:pPr>
            <a:r>
              <a:rPr b="1" i="0" lang="en-GB" sz="2100" u="none" cap="none" strike="noStrike">
                <a:solidFill>
                  <a:schemeClr val="lt1"/>
                </a:solidFill>
                <a:latin typeface="Helvetica Neue"/>
                <a:ea typeface="Helvetica Neue"/>
                <a:cs typeface="Helvetica Neue"/>
                <a:sym typeface="Helvetica Neue"/>
              </a:rPr>
              <a:t>[Comms or campaign name] – At a glance</a:t>
            </a:r>
            <a:endParaRPr b="1" i="0" sz="2100" u="none" cap="none" strike="noStrike">
              <a:solidFill>
                <a:schemeClr val="lt1"/>
              </a:solidFill>
              <a:latin typeface="Helvetica Neue"/>
              <a:ea typeface="Helvetica Neue"/>
              <a:cs typeface="Helvetica Neue"/>
              <a:sym typeface="Helvetica Neue"/>
            </a:endParaRPr>
          </a:p>
        </p:txBody>
      </p:sp>
      <p:sp>
        <p:nvSpPr>
          <p:cNvPr id="145" name="Google Shape;145;p5"/>
          <p:cNvSpPr/>
          <p:nvPr/>
        </p:nvSpPr>
        <p:spPr>
          <a:xfrm>
            <a:off x="132675" y="2408195"/>
            <a:ext cx="3555600" cy="1149900"/>
          </a:xfrm>
          <a:prstGeom prst="roundRect">
            <a:avLst>
              <a:gd fmla="val 7392" name="adj"/>
            </a:avLst>
          </a:prstGeom>
          <a:noFill/>
          <a:ln cap="flat" cmpd="sng" w="2857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dk1"/>
              </a:buClr>
              <a:buSzPts val="1100"/>
              <a:buFont typeface="Arial"/>
              <a:buNone/>
            </a:pPr>
            <a:r>
              <a:rPr b="1" i="0" lang="en-GB" sz="1200" u="none" cap="none" strike="noStrike">
                <a:solidFill>
                  <a:schemeClr val="dk1"/>
                </a:solidFill>
                <a:latin typeface="Helvetica Neue"/>
                <a:ea typeface="Helvetica Neue"/>
                <a:cs typeface="Helvetica Neue"/>
                <a:sym typeface="Helvetica Neue"/>
              </a:rPr>
              <a:t>Objectives </a:t>
            </a:r>
            <a:endParaRPr/>
          </a:p>
          <a:p>
            <a:pPr indent="0" lvl="0" marL="0" marR="0" rtl="0" algn="l">
              <a:lnSpc>
                <a:spcPct val="100000"/>
              </a:lnSpc>
              <a:spcBef>
                <a:spcPts val="0"/>
              </a:spcBef>
              <a:spcAft>
                <a:spcPts val="0"/>
              </a:spcAft>
              <a:buClr>
                <a:schemeClr val="dk1"/>
              </a:buClr>
              <a:buSzPts val="1100"/>
              <a:buFont typeface="Arial"/>
              <a:buNone/>
            </a:pPr>
            <a:r>
              <a:rPr b="0" i="0" lang="en-GB" sz="1200" u="none" cap="none" strike="noStrike">
                <a:solidFill>
                  <a:schemeClr val="dk1"/>
                </a:solidFill>
                <a:latin typeface="Helvetica Neue"/>
                <a:ea typeface="Helvetica Neue"/>
                <a:cs typeface="Helvetica Neue"/>
                <a:sym typeface="Helvetica Neue"/>
              </a:rPr>
              <a:t>[SMART objective(s) of communications or campaign)]</a:t>
            </a:r>
            <a:endParaRPr b="0" i="0" sz="1200" u="sng" cap="none" strike="noStrike">
              <a:solidFill>
                <a:schemeClr val="dk1"/>
              </a:solidFill>
              <a:latin typeface="Helvetica Neue"/>
              <a:ea typeface="Helvetica Neue"/>
              <a:cs typeface="Helvetica Neue"/>
              <a:sym typeface="Helvetica Neue"/>
            </a:endParaRPr>
          </a:p>
        </p:txBody>
      </p:sp>
      <p:sp>
        <p:nvSpPr>
          <p:cNvPr id="146" name="Google Shape;146;p5"/>
          <p:cNvSpPr/>
          <p:nvPr/>
        </p:nvSpPr>
        <p:spPr>
          <a:xfrm>
            <a:off x="132675" y="3618276"/>
            <a:ext cx="3555600" cy="1403100"/>
          </a:xfrm>
          <a:prstGeom prst="roundRect">
            <a:avLst>
              <a:gd fmla="val 6430" name="adj"/>
            </a:avLst>
          </a:prstGeom>
          <a:noFill/>
          <a:ln cap="flat" cmpd="sng" w="2857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dk1"/>
              </a:buClr>
              <a:buSzPts val="1100"/>
              <a:buFont typeface="Arial"/>
              <a:buNone/>
            </a:pPr>
            <a:r>
              <a:rPr b="1" i="0" lang="en-GB" sz="1200" u="none" cap="none" strike="noStrike">
                <a:solidFill>
                  <a:schemeClr val="dk1"/>
                </a:solidFill>
                <a:latin typeface="Helvetica Neue"/>
                <a:ea typeface="Helvetica Neue"/>
                <a:cs typeface="Helvetica Neue"/>
                <a:sym typeface="Helvetica Neue"/>
              </a:rPr>
              <a:t>Target audience</a:t>
            </a:r>
            <a:endParaRPr b="1" i="0" sz="1200" u="none" cap="none" strike="noStrike">
              <a:solidFill>
                <a:schemeClr val="dk1"/>
              </a:solidFill>
              <a:latin typeface="Helvetica Neue"/>
              <a:ea typeface="Helvetica Neue"/>
              <a:cs typeface="Helvetica Neue"/>
              <a:sym typeface="Helvetica Neue"/>
            </a:endParaRPr>
          </a:p>
          <a:p>
            <a:pPr indent="0" lvl="0" marL="0" marR="0" rtl="0" algn="l">
              <a:lnSpc>
                <a:spcPct val="100000"/>
              </a:lnSpc>
              <a:spcBef>
                <a:spcPts val="0"/>
              </a:spcBef>
              <a:spcAft>
                <a:spcPts val="0"/>
              </a:spcAft>
              <a:buClr>
                <a:schemeClr val="dk1"/>
              </a:buClr>
              <a:buSzPts val="1100"/>
              <a:buFont typeface="Arial"/>
              <a:buNone/>
            </a:pPr>
            <a:r>
              <a:rPr b="0" i="0" lang="en-GB" sz="1200" u="none" cap="none" strike="noStrike">
                <a:solidFill>
                  <a:schemeClr val="dk1"/>
                </a:solidFill>
                <a:latin typeface="Helvetica Neue"/>
                <a:ea typeface="Helvetica Neue"/>
                <a:cs typeface="Helvetica Neue"/>
                <a:sym typeface="Helvetica Neue"/>
              </a:rPr>
              <a:t>[Brief outline of target audience demographics, behaviours, beliefs and other key insights]</a:t>
            </a:r>
            <a:endParaRPr b="0" i="0" sz="1200" u="none" cap="none" strike="noStrike">
              <a:solidFill>
                <a:schemeClr val="dk1"/>
              </a:solidFill>
              <a:latin typeface="Helvetica Neue"/>
              <a:ea typeface="Helvetica Neue"/>
              <a:cs typeface="Helvetica Neue"/>
              <a:sym typeface="Helvetica Neue"/>
            </a:endParaRPr>
          </a:p>
          <a:p>
            <a:pPr indent="0" lvl="0" marL="0" marR="0" rtl="0" algn="l">
              <a:lnSpc>
                <a:spcPct val="100000"/>
              </a:lnSpc>
              <a:spcBef>
                <a:spcPts val="0"/>
              </a:spcBef>
              <a:spcAft>
                <a:spcPts val="0"/>
              </a:spcAft>
              <a:buClr>
                <a:schemeClr val="dk1"/>
              </a:buClr>
              <a:buSzPts val="1100"/>
              <a:buFont typeface="Arial"/>
              <a:buNone/>
            </a:pPr>
            <a:r>
              <a:t/>
            </a:r>
            <a:endParaRPr b="0" i="0" sz="900" u="none" cap="none" strike="noStrike">
              <a:solidFill>
                <a:schemeClr val="dk1"/>
              </a:solidFill>
              <a:latin typeface="Helvetica Neue"/>
              <a:ea typeface="Helvetica Neue"/>
              <a:cs typeface="Helvetica Neue"/>
              <a:sym typeface="Helvetica Neue"/>
            </a:endParaRPr>
          </a:p>
        </p:txBody>
      </p:sp>
      <p:sp>
        <p:nvSpPr>
          <p:cNvPr id="147" name="Google Shape;147;p5"/>
          <p:cNvSpPr/>
          <p:nvPr/>
        </p:nvSpPr>
        <p:spPr>
          <a:xfrm>
            <a:off x="3762775" y="728545"/>
            <a:ext cx="5273700" cy="885900"/>
          </a:xfrm>
          <a:prstGeom prst="roundRect">
            <a:avLst>
              <a:gd fmla="val 7600" name="adj"/>
            </a:avLst>
          </a:prstGeom>
          <a:noFill/>
          <a:ln cap="flat" cmpd="sng" w="28575">
            <a:solidFill>
              <a:schemeClr val="dk2"/>
            </a:solidFill>
            <a:prstDash val="solid"/>
            <a:round/>
            <a:headEnd len="sm" w="sm" type="none"/>
            <a:tailEnd len="sm" w="sm" type="none"/>
          </a:ln>
        </p:spPr>
        <p:txBody>
          <a:bodyPr anchorCtr="0" anchor="t" bIns="91425" lIns="91425" spcFirstLastPara="1" rIns="91425" wrap="square" tIns="90000">
            <a:noAutofit/>
          </a:bodyPr>
          <a:lstStyle/>
          <a:p>
            <a:pPr indent="0" lvl="0" marL="0" marR="0" rtl="0" algn="l">
              <a:lnSpc>
                <a:spcPct val="100000"/>
              </a:lnSpc>
              <a:spcBef>
                <a:spcPts val="0"/>
              </a:spcBef>
              <a:spcAft>
                <a:spcPts val="0"/>
              </a:spcAft>
              <a:buClr>
                <a:schemeClr val="dk1"/>
              </a:buClr>
              <a:buSzPts val="1100"/>
              <a:buFont typeface="Arial"/>
              <a:buNone/>
            </a:pPr>
            <a:r>
              <a:rPr b="1" i="0" lang="en-GB" sz="1200" u="none" cap="none" strike="noStrike">
                <a:solidFill>
                  <a:schemeClr val="dk1"/>
                </a:solidFill>
                <a:latin typeface="Helvetica Neue"/>
                <a:ea typeface="Helvetica Neue"/>
                <a:cs typeface="Helvetica Neue"/>
                <a:sym typeface="Helvetica Neue"/>
              </a:rPr>
              <a:t>Innovations</a:t>
            </a:r>
            <a:endParaRPr b="1" i="0" sz="1200" u="none" cap="none" strike="noStrike">
              <a:solidFill>
                <a:schemeClr val="dk1"/>
              </a:solidFill>
              <a:latin typeface="Helvetica Neue"/>
              <a:ea typeface="Helvetica Neue"/>
              <a:cs typeface="Helvetica Neue"/>
              <a:sym typeface="Helvetica Neue"/>
            </a:endParaRPr>
          </a:p>
          <a:p>
            <a:pPr indent="0" lvl="0" marL="0" marR="0" rtl="0" algn="l">
              <a:lnSpc>
                <a:spcPct val="100000"/>
              </a:lnSpc>
              <a:spcBef>
                <a:spcPts val="0"/>
              </a:spcBef>
              <a:spcAft>
                <a:spcPts val="0"/>
              </a:spcAft>
              <a:buClr>
                <a:srgbClr val="000000"/>
              </a:buClr>
              <a:buSzPts val="900"/>
              <a:buFont typeface="Arial"/>
              <a:buNone/>
            </a:pPr>
            <a:r>
              <a:rPr b="0" i="0" lang="en-GB" sz="1200" u="none" cap="none" strike="noStrike">
                <a:solidFill>
                  <a:schemeClr val="dk1"/>
                </a:solidFill>
                <a:latin typeface="Helvetica Neue"/>
                <a:ea typeface="Helvetica Neue"/>
                <a:cs typeface="Helvetica Neue"/>
                <a:sym typeface="Helvetica Neue"/>
              </a:rPr>
              <a:t>[Where applicable, include innovative approaches, such as establishing new media partnerships or utilising technology]</a:t>
            </a:r>
            <a:endParaRPr b="0" i="0" sz="1200" u="none" cap="none" strike="noStrike">
              <a:solidFill>
                <a:schemeClr val="dk1"/>
              </a:solidFill>
              <a:latin typeface="Helvetica Neue"/>
              <a:ea typeface="Helvetica Neue"/>
              <a:cs typeface="Helvetica Neue"/>
              <a:sym typeface="Helvetica Neue"/>
            </a:endParaRPr>
          </a:p>
        </p:txBody>
      </p:sp>
      <p:sp>
        <p:nvSpPr>
          <p:cNvPr id="148" name="Google Shape;148;p5"/>
          <p:cNvSpPr/>
          <p:nvPr/>
        </p:nvSpPr>
        <p:spPr>
          <a:xfrm>
            <a:off x="3762850" y="1685845"/>
            <a:ext cx="5273700" cy="1872300"/>
          </a:xfrm>
          <a:prstGeom prst="roundRect">
            <a:avLst>
              <a:gd fmla="val 2957" name="adj"/>
            </a:avLst>
          </a:prstGeom>
          <a:noFill/>
          <a:ln cap="flat" cmpd="sng" w="2857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900"/>
              <a:buFont typeface="Arial"/>
              <a:buNone/>
            </a:pPr>
            <a:r>
              <a:t/>
            </a:r>
            <a:endParaRPr b="0" i="0" sz="900" u="none" cap="none" strike="noStrike">
              <a:solidFill>
                <a:schemeClr val="dk1"/>
              </a:solidFill>
              <a:latin typeface="Proxima Nova"/>
              <a:ea typeface="Proxima Nova"/>
              <a:cs typeface="Proxima Nova"/>
              <a:sym typeface="Proxima Nova"/>
            </a:endParaRPr>
          </a:p>
        </p:txBody>
      </p:sp>
      <p:sp>
        <p:nvSpPr>
          <p:cNvPr id="149" name="Google Shape;149;p5"/>
          <p:cNvSpPr/>
          <p:nvPr/>
        </p:nvSpPr>
        <p:spPr>
          <a:xfrm>
            <a:off x="3762775" y="3618251"/>
            <a:ext cx="5273700" cy="1403100"/>
          </a:xfrm>
          <a:prstGeom prst="roundRect">
            <a:avLst>
              <a:gd fmla="val 4143" name="adj"/>
            </a:avLst>
          </a:prstGeom>
          <a:noFill/>
          <a:ln cap="flat" cmpd="sng" w="2857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dk1"/>
              </a:buClr>
              <a:buSzPts val="1100"/>
              <a:buFont typeface="Arial"/>
              <a:buNone/>
            </a:pPr>
            <a:r>
              <a:rPr b="1" i="0" lang="en-GB" sz="1200" u="none" cap="none" strike="noStrike">
                <a:solidFill>
                  <a:schemeClr val="dk1"/>
                </a:solidFill>
                <a:latin typeface="Helvetica Neue"/>
                <a:ea typeface="Helvetica Neue"/>
                <a:cs typeface="Helvetica Neue"/>
                <a:sym typeface="Helvetica Neue"/>
              </a:rPr>
              <a:t>Policy and wider impact</a:t>
            </a:r>
            <a:endParaRPr b="1" i="0" sz="1200" u="none" cap="none" strike="noStrike">
              <a:solidFill>
                <a:schemeClr val="dk1"/>
              </a:solidFill>
              <a:latin typeface="Helvetica Neue"/>
              <a:ea typeface="Helvetica Neue"/>
              <a:cs typeface="Helvetica Neue"/>
              <a:sym typeface="Helvetica Neue"/>
            </a:endParaRPr>
          </a:p>
          <a:p>
            <a:pPr indent="0" lvl="0" marL="0" marR="0" rtl="0" algn="l">
              <a:lnSpc>
                <a:spcPct val="100000"/>
              </a:lnSpc>
              <a:spcBef>
                <a:spcPts val="0"/>
              </a:spcBef>
              <a:spcAft>
                <a:spcPts val="0"/>
              </a:spcAft>
              <a:buClr>
                <a:schemeClr val="dk1"/>
              </a:buClr>
              <a:buSzPts val="1100"/>
              <a:buFont typeface="Arial"/>
              <a:buNone/>
            </a:pPr>
            <a:r>
              <a:rPr b="0" i="0" lang="en-GB" sz="1200" u="none" cap="none" strike="noStrike">
                <a:solidFill>
                  <a:schemeClr val="dk1"/>
                </a:solidFill>
                <a:latin typeface="Helvetica Neue"/>
                <a:ea typeface="Helvetica Neue"/>
                <a:cs typeface="Helvetica Neue"/>
                <a:sym typeface="Helvetica Neue"/>
              </a:rPr>
              <a:t>[Brief summary of the comms impact. Include anecdotal description or other qualitative evidence if applicable] </a:t>
            </a:r>
            <a:endParaRPr b="0" i="0" sz="1200" u="none" cap="none" strike="noStrike">
              <a:solidFill>
                <a:schemeClr val="dk1"/>
              </a:solidFill>
              <a:latin typeface="Helvetica Neue"/>
              <a:ea typeface="Helvetica Neue"/>
              <a:cs typeface="Helvetica Neue"/>
              <a:sym typeface="Helvetica Neue"/>
            </a:endParaRPr>
          </a:p>
        </p:txBody>
      </p:sp>
      <p:sp>
        <p:nvSpPr>
          <p:cNvPr id="150" name="Google Shape;150;p5"/>
          <p:cNvSpPr/>
          <p:nvPr/>
        </p:nvSpPr>
        <p:spPr>
          <a:xfrm>
            <a:off x="132675" y="728545"/>
            <a:ext cx="3555600" cy="1627200"/>
          </a:xfrm>
          <a:prstGeom prst="roundRect">
            <a:avLst>
              <a:gd fmla="val 7392" name="adj"/>
            </a:avLst>
          </a:prstGeom>
          <a:noFill/>
          <a:ln cap="flat" cmpd="sng" w="2857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chemeClr val="dk1"/>
              </a:buClr>
              <a:buSzPts val="1100"/>
              <a:buFont typeface="Arial"/>
              <a:buNone/>
            </a:pPr>
            <a:r>
              <a:rPr b="0" i="0" lang="en-GB" sz="1200" u="none" cap="none" strike="noStrike">
                <a:solidFill>
                  <a:schemeClr val="dk1"/>
                </a:solidFill>
                <a:latin typeface="Helvetica Neue"/>
                <a:ea typeface="Helvetica Neue"/>
                <a:cs typeface="Helvetica Neue"/>
                <a:sym typeface="Helvetica Neue"/>
              </a:rPr>
              <a:t>[Screenshot or example of communications or campaign] </a:t>
            </a:r>
            <a:endParaRPr b="0" i="0" sz="1400" u="none" cap="none" strike="noStrike">
              <a:solidFill>
                <a:schemeClr val="dk1"/>
              </a:solidFill>
              <a:latin typeface="Helvetica Neue"/>
              <a:ea typeface="Helvetica Neue"/>
              <a:cs typeface="Helvetica Neue"/>
              <a:sym typeface="Helvetica Neue"/>
            </a:endParaRPr>
          </a:p>
        </p:txBody>
      </p:sp>
      <p:graphicFrame>
        <p:nvGraphicFramePr>
          <p:cNvPr id="151" name="Google Shape;151;p5"/>
          <p:cNvGraphicFramePr/>
          <p:nvPr/>
        </p:nvGraphicFramePr>
        <p:xfrm>
          <a:off x="3818878" y="1751742"/>
          <a:ext cx="3000000" cy="3000000"/>
        </p:xfrm>
        <a:graphic>
          <a:graphicData uri="http://schemas.openxmlformats.org/drawingml/2006/table">
            <a:tbl>
              <a:tblPr>
                <a:noFill/>
                <a:tableStyleId>{82C3C96F-7C5B-411F-A718-05323C9B8C14}</a:tableStyleId>
              </a:tblPr>
              <a:tblGrid>
                <a:gridCol w="2593025"/>
                <a:gridCol w="848675"/>
                <a:gridCol w="796650"/>
                <a:gridCol w="829700"/>
              </a:tblGrid>
              <a:tr h="867775">
                <a:tc>
                  <a:txBody>
                    <a:bodyPr/>
                    <a:lstStyle/>
                    <a:p>
                      <a:pPr indent="0" lvl="0" marL="0" marR="0" rtl="0" algn="l">
                        <a:lnSpc>
                          <a:spcPct val="100000"/>
                        </a:lnSpc>
                        <a:spcBef>
                          <a:spcPts val="0"/>
                        </a:spcBef>
                        <a:spcAft>
                          <a:spcPts val="0"/>
                        </a:spcAft>
                        <a:buClr>
                          <a:schemeClr val="dk1"/>
                        </a:buClr>
                        <a:buSzPts val="1100"/>
                        <a:buFont typeface="Arial"/>
                        <a:buNone/>
                      </a:pPr>
                      <a:r>
                        <a:rPr lang="en-GB" sz="1200" u="none" cap="none" strike="noStrike">
                          <a:solidFill>
                            <a:schemeClr val="dk1"/>
                          </a:solidFill>
                          <a:latin typeface="Helvetica Neue"/>
                          <a:ea typeface="Helvetica Neue"/>
                          <a:cs typeface="Helvetica Neue"/>
                          <a:sym typeface="Helvetica Neue"/>
                        </a:rPr>
                        <a:t>Targets (averages over time)</a:t>
                      </a:r>
                      <a:endParaRPr b="1" sz="1200" u="none" cap="none" strike="noStrike">
                        <a:solidFill>
                          <a:schemeClr val="dk1"/>
                        </a:solidFill>
                        <a:latin typeface="Helvetica Neue"/>
                        <a:ea typeface="Helvetica Neue"/>
                        <a:cs typeface="Helvetica Neue"/>
                        <a:sym typeface="Helvetica Neue"/>
                      </a:endParaRPr>
                    </a:p>
                  </a:txBody>
                  <a:tcPr marT="36000" marB="36000" marR="36000" marL="36000">
                    <a:lnL cap="flat" cmpd="sng" w="9525">
                      <a:solidFill>
                        <a:srgbClr val="000000">
                          <a:alpha val="0"/>
                        </a:srgbClr>
                      </a:solidFill>
                      <a:prstDash val="solid"/>
                      <a:round/>
                      <a:headEnd len="sm" w="sm" type="none"/>
                      <a:tailEnd len="sm" w="sm" type="none"/>
                    </a:lnL>
                    <a:lnR cap="flat" cmpd="sng" w="12700">
                      <a:solidFill>
                        <a:schemeClr val="dk1"/>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b="0" lang="en-GB" sz="1200" u="none" cap="none" strike="noStrike">
                          <a:solidFill>
                            <a:schemeClr val="dk1"/>
                          </a:solidFill>
                          <a:latin typeface="Helvetica Neue"/>
                          <a:ea typeface="Helvetica Neue"/>
                          <a:cs typeface="Helvetica Neue"/>
                          <a:sym typeface="Helvetica Neue"/>
                        </a:rPr>
                        <a:t>Benchmark [DD MM YY]</a:t>
                      </a:r>
                      <a:endParaRPr b="0" sz="1200" u="none" cap="none" strike="noStrike">
                        <a:solidFill>
                          <a:schemeClr val="dk1"/>
                        </a:solidFill>
                        <a:latin typeface="Helvetica Neue"/>
                        <a:ea typeface="Helvetica Neue"/>
                        <a:cs typeface="Helvetica Neue"/>
                        <a:sym typeface="Helvetica Neue"/>
                      </a:endParaRPr>
                    </a:p>
                  </a:txBody>
                  <a:tcPr marT="36000" marB="36000" marR="36000" marL="3600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b="0" lang="en-GB" sz="1200" u="none" cap="none" strike="noStrike">
                          <a:solidFill>
                            <a:schemeClr val="dk1"/>
                          </a:solidFill>
                          <a:latin typeface="Helvetica Neue"/>
                          <a:ea typeface="Helvetica Neue"/>
                          <a:cs typeface="Helvetica Neue"/>
                          <a:sym typeface="Helvetica Neue"/>
                        </a:rPr>
                        <a:t>Target: </a:t>
                      </a:r>
                      <a:endParaRPr b="0" sz="1200" u="none" cap="none" strike="noStrike">
                        <a:solidFill>
                          <a:schemeClr val="dk1"/>
                        </a:solidFill>
                        <a:latin typeface="Helvetica Neue"/>
                        <a:ea typeface="Helvetica Neue"/>
                        <a:cs typeface="Helvetica Neue"/>
                        <a:sym typeface="Helvetica Neue"/>
                      </a:endParaRPr>
                    </a:p>
                    <a:p>
                      <a:pPr indent="0" lvl="0" marL="0" marR="0" rtl="0" algn="l">
                        <a:lnSpc>
                          <a:spcPct val="100000"/>
                        </a:lnSpc>
                        <a:spcBef>
                          <a:spcPts val="0"/>
                        </a:spcBef>
                        <a:spcAft>
                          <a:spcPts val="0"/>
                        </a:spcAft>
                        <a:buClr>
                          <a:srgbClr val="000000"/>
                        </a:buClr>
                        <a:buSzPts val="1000"/>
                        <a:buFont typeface="Arial"/>
                        <a:buNone/>
                      </a:pPr>
                      <a:r>
                        <a:rPr b="0" lang="en-GB" sz="1200" u="none" cap="none" strike="noStrike">
                          <a:solidFill>
                            <a:schemeClr val="dk1"/>
                          </a:solidFill>
                          <a:latin typeface="Helvetica Neue"/>
                          <a:ea typeface="Helvetica Neue"/>
                          <a:cs typeface="Helvetica Neue"/>
                          <a:sym typeface="Helvetica Neue"/>
                        </a:rPr>
                        <a:t>[DD MM YY]</a:t>
                      </a:r>
                      <a:endParaRPr b="0" sz="1200" u="none" cap="none" strike="noStrike">
                        <a:solidFill>
                          <a:schemeClr val="dk1"/>
                        </a:solidFill>
                        <a:latin typeface="Helvetica Neue"/>
                        <a:ea typeface="Helvetica Neue"/>
                        <a:cs typeface="Helvetica Neue"/>
                        <a:sym typeface="Helvetica Neue"/>
                      </a:endParaRPr>
                    </a:p>
                  </a:txBody>
                  <a:tcPr marT="36000" marB="36000" marR="36000" marL="3600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b="0" lang="en-GB" sz="1200" u="none" cap="none" strike="noStrike">
                          <a:solidFill>
                            <a:schemeClr val="dk1"/>
                          </a:solidFill>
                          <a:latin typeface="Helvetica Neue"/>
                          <a:ea typeface="Helvetica Neue"/>
                          <a:cs typeface="Helvetica Neue"/>
                          <a:sym typeface="Helvetica Neue"/>
                        </a:rPr>
                        <a:t>Achieved:</a:t>
                      </a:r>
                      <a:endParaRPr b="0" sz="1200" u="none" cap="none" strike="noStrike">
                        <a:solidFill>
                          <a:schemeClr val="dk1"/>
                        </a:solidFill>
                        <a:latin typeface="Helvetica Neue"/>
                        <a:ea typeface="Helvetica Neue"/>
                        <a:cs typeface="Helvetica Neue"/>
                        <a:sym typeface="Helvetica Neue"/>
                      </a:endParaRPr>
                    </a:p>
                    <a:p>
                      <a:pPr indent="0" lvl="0" marL="0" marR="0" rtl="0" algn="l">
                        <a:lnSpc>
                          <a:spcPct val="100000"/>
                        </a:lnSpc>
                        <a:spcBef>
                          <a:spcPts val="0"/>
                        </a:spcBef>
                        <a:spcAft>
                          <a:spcPts val="0"/>
                        </a:spcAft>
                        <a:buClr>
                          <a:srgbClr val="000000"/>
                        </a:buClr>
                        <a:buSzPts val="1000"/>
                        <a:buFont typeface="Arial"/>
                        <a:buNone/>
                      </a:pPr>
                      <a:r>
                        <a:rPr b="0" lang="en-GB" sz="1200" u="none" cap="none" strike="noStrike">
                          <a:solidFill>
                            <a:schemeClr val="dk1"/>
                          </a:solidFill>
                          <a:latin typeface="Helvetica Neue"/>
                          <a:ea typeface="Helvetica Neue"/>
                          <a:cs typeface="Helvetica Neue"/>
                          <a:sym typeface="Helvetica Neue"/>
                        </a:rPr>
                        <a:t>[DD MM YY]</a:t>
                      </a:r>
                      <a:endParaRPr b="0" sz="1200" u="none" cap="none" strike="noStrike">
                        <a:solidFill>
                          <a:schemeClr val="dk1"/>
                        </a:solidFill>
                        <a:latin typeface="Helvetica Neue"/>
                        <a:ea typeface="Helvetica Neue"/>
                        <a:cs typeface="Helvetica Neue"/>
                        <a:sym typeface="Helvetica Neue"/>
                      </a:endParaRPr>
                    </a:p>
                  </a:txBody>
                  <a:tcPr marT="36000" marB="36000" marR="36000" marL="36000">
                    <a:lnL cap="flat" cmpd="sng" w="12700">
                      <a:solidFill>
                        <a:schemeClr val="dk1"/>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2700">
                      <a:solidFill>
                        <a:schemeClr val="dk1"/>
                      </a:solidFill>
                      <a:prstDash val="solid"/>
                      <a:round/>
                      <a:headEnd len="sm" w="sm" type="none"/>
                      <a:tailEnd len="sm" w="sm" type="none"/>
                    </a:lnB>
                  </a:tcPr>
                </a:tc>
              </a:tr>
              <a:tr h="298450">
                <a:tc>
                  <a:txBody>
                    <a:bodyPr/>
                    <a:lstStyle/>
                    <a:p>
                      <a:pPr indent="0" lvl="0" marL="0" marR="0" rtl="0" algn="l">
                        <a:lnSpc>
                          <a:spcPct val="100000"/>
                        </a:lnSpc>
                        <a:spcBef>
                          <a:spcPts val="0"/>
                        </a:spcBef>
                        <a:spcAft>
                          <a:spcPts val="0"/>
                        </a:spcAft>
                        <a:buClr>
                          <a:srgbClr val="000000"/>
                        </a:buClr>
                        <a:buSzPts val="900"/>
                        <a:buFont typeface="Arial"/>
                        <a:buNone/>
                      </a:pPr>
                      <a:r>
                        <a:rPr lang="en-GB" sz="1200" u="none" cap="none" strike="noStrike">
                          <a:solidFill>
                            <a:schemeClr val="dk1"/>
                          </a:solidFill>
                          <a:latin typeface="Helvetica Neue"/>
                          <a:ea typeface="Helvetica Neue"/>
                          <a:cs typeface="Helvetica Neue"/>
                          <a:sym typeface="Helvetica Neue"/>
                        </a:rPr>
                        <a:t>Target one</a:t>
                      </a:r>
                      <a:endParaRPr sz="1200" u="none" cap="none" strike="noStrike">
                        <a:solidFill>
                          <a:schemeClr val="dk1"/>
                        </a:solidFill>
                        <a:latin typeface="Helvetica Neue"/>
                        <a:ea typeface="Helvetica Neue"/>
                        <a:cs typeface="Helvetica Neue"/>
                        <a:sym typeface="Helvetica Neue"/>
                      </a:endParaRPr>
                    </a:p>
                  </a:txBody>
                  <a:tcPr marT="36000" marB="36000" marR="36000" marL="36000">
                    <a:lnL cap="flat" cmpd="sng" w="9525">
                      <a:solidFill>
                        <a:srgbClr val="000000">
                          <a:alpha val="0"/>
                        </a:srgbClr>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100"/>
                        <a:buFont typeface="Arial"/>
                        <a:buNone/>
                      </a:pPr>
                      <a:r>
                        <a:rPr b="0" lang="en-GB" sz="1200" u="none" cap="none" strike="noStrike">
                          <a:solidFill>
                            <a:schemeClr val="dk1"/>
                          </a:solidFill>
                          <a:latin typeface="Helvetica Neue"/>
                          <a:ea typeface="Helvetica Neue"/>
                          <a:cs typeface="Helvetica Neue"/>
                          <a:sym typeface="Helvetica Neue"/>
                        </a:rPr>
                        <a:t>??</a:t>
                      </a:r>
                      <a:endParaRPr b="0" sz="1200" u="none" cap="none" strike="noStrike">
                        <a:solidFill>
                          <a:schemeClr val="dk1"/>
                        </a:solidFill>
                        <a:latin typeface="Helvetica Neue"/>
                        <a:ea typeface="Helvetica Neue"/>
                        <a:cs typeface="Helvetica Neue"/>
                        <a:sym typeface="Helvetica Neue"/>
                      </a:endParaRPr>
                    </a:p>
                  </a:txBody>
                  <a:tcPr marT="36000" marB="36000" marR="36000" marL="3600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rPr b="0" lang="en-GB" sz="1200" u="none" cap="none" strike="noStrike">
                          <a:solidFill>
                            <a:schemeClr val="dk1"/>
                          </a:solidFill>
                          <a:latin typeface="Helvetica Neue"/>
                          <a:ea typeface="Helvetica Neue"/>
                          <a:cs typeface="Helvetica Neue"/>
                          <a:sym typeface="Helvetica Neue"/>
                        </a:rPr>
                        <a:t>??</a:t>
                      </a:r>
                      <a:endParaRPr b="0" sz="1200" u="none" cap="none" strike="noStrike">
                        <a:latin typeface="Helvetica Neue"/>
                        <a:ea typeface="Helvetica Neue"/>
                        <a:cs typeface="Helvetica Neue"/>
                        <a:sym typeface="Helvetica Neue"/>
                      </a:endParaRPr>
                    </a:p>
                  </a:txBody>
                  <a:tcPr marT="36000" marB="36000" marR="36000" marL="3600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rPr b="0" lang="en-GB" sz="1200" u="none" cap="none" strike="noStrike">
                          <a:solidFill>
                            <a:schemeClr val="dk1"/>
                          </a:solidFill>
                          <a:latin typeface="Helvetica Neue"/>
                          <a:ea typeface="Helvetica Neue"/>
                          <a:cs typeface="Helvetica Neue"/>
                          <a:sym typeface="Helvetica Neue"/>
                        </a:rPr>
                        <a:t>??</a:t>
                      </a:r>
                      <a:endParaRPr b="0" sz="1200" u="none" cap="none" strike="noStrike">
                        <a:latin typeface="Helvetica Neue"/>
                        <a:ea typeface="Helvetica Neue"/>
                        <a:cs typeface="Helvetica Neue"/>
                        <a:sym typeface="Helvetica Neue"/>
                      </a:endParaRPr>
                    </a:p>
                  </a:txBody>
                  <a:tcPr marT="36000" marB="36000" marR="36000" marL="36000">
                    <a:lnL cap="flat" cmpd="sng" w="12700">
                      <a:solidFill>
                        <a:schemeClr val="dk1"/>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08100">
                <a:tc>
                  <a:txBody>
                    <a:bodyPr/>
                    <a:lstStyle/>
                    <a:p>
                      <a:pPr indent="0" lvl="0" marL="0" marR="0" rtl="0" algn="l">
                        <a:lnSpc>
                          <a:spcPct val="100000"/>
                        </a:lnSpc>
                        <a:spcBef>
                          <a:spcPts val="0"/>
                        </a:spcBef>
                        <a:spcAft>
                          <a:spcPts val="0"/>
                        </a:spcAft>
                        <a:buClr>
                          <a:srgbClr val="000000"/>
                        </a:buClr>
                        <a:buSzPts val="900"/>
                        <a:buFont typeface="Arial"/>
                        <a:buNone/>
                      </a:pPr>
                      <a:r>
                        <a:rPr lang="en-GB" sz="1200" u="none" cap="none" strike="noStrike">
                          <a:solidFill>
                            <a:schemeClr val="dk1"/>
                          </a:solidFill>
                          <a:latin typeface="Helvetica Neue"/>
                          <a:ea typeface="Helvetica Neue"/>
                          <a:cs typeface="Helvetica Neue"/>
                          <a:sym typeface="Helvetica Neue"/>
                        </a:rPr>
                        <a:t>Target two</a:t>
                      </a:r>
                      <a:endParaRPr sz="1200" u="none" cap="none" strike="noStrike">
                        <a:solidFill>
                          <a:schemeClr val="dk1"/>
                        </a:solidFill>
                        <a:latin typeface="Helvetica Neue"/>
                        <a:ea typeface="Helvetica Neue"/>
                        <a:cs typeface="Helvetica Neue"/>
                        <a:sym typeface="Helvetica Neue"/>
                      </a:endParaRPr>
                    </a:p>
                  </a:txBody>
                  <a:tcPr marT="36000" marB="36000" marR="36000" marL="36000">
                    <a:lnL cap="flat" cmpd="sng" w="9525">
                      <a:solidFill>
                        <a:srgbClr val="000000">
                          <a:alpha val="0"/>
                        </a:srgbClr>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100"/>
                        <a:buFont typeface="Arial"/>
                        <a:buNone/>
                      </a:pPr>
                      <a:r>
                        <a:rPr b="0" lang="en-GB" sz="1200" u="none" cap="none" strike="noStrike">
                          <a:solidFill>
                            <a:schemeClr val="dk1"/>
                          </a:solidFill>
                          <a:latin typeface="Helvetica Neue"/>
                          <a:ea typeface="Helvetica Neue"/>
                          <a:cs typeface="Helvetica Neue"/>
                          <a:sym typeface="Helvetica Neue"/>
                        </a:rPr>
                        <a:t>??</a:t>
                      </a:r>
                      <a:endParaRPr b="0" sz="1200" u="none" cap="none" strike="noStrike">
                        <a:solidFill>
                          <a:schemeClr val="dk1"/>
                        </a:solidFill>
                        <a:latin typeface="Helvetica Neue"/>
                        <a:ea typeface="Helvetica Neue"/>
                        <a:cs typeface="Helvetica Neue"/>
                        <a:sym typeface="Helvetica Neue"/>
                      </a:endParaRPr>
                    </a:p>
                  </a:txBody>
                  <a:tcPr marT="36000" marB="36000" marR="36000" marL="3600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rPr b="0" lang="en-GB" sz="1200" u="none" cap="none" strike="noStrike">
                          <a:solidFill>
                            <a:schemeClr val="dk1"/>
                          </a:solidFill>
                          <a:latin typeface="Helvetica Neue"/>
                          <a:ea typeface="Helvetica Neue"/>
                          <a:cs typeface="Helvetica Neue"/>
                          <a:sym typeface="Helvetica Neue"/>
                        </a:rPr>
                        <a:t>??</a:t>
                      </a:r>
                      <a:endParaRPr b="0" sz="1200" u="none" cap="none" strike="noStrike">
                        <a:latin typeface="Helvetica Neue"/>
                        <a:ea typeface="Helvetica Neue"/>
                        <a:cs typeface="Helvetica Neue"/>
                        <a:sym typeface="Helvetica Neue"/>
                      </a:endParaRPr>
                    </a:p>
                  </a:txBody>
                  <a:tcPr marT="36000" marB="36000" marR="36000" marL="3600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rPr b="0" lang="en-GB" sz="1200" u="none" cap="none" strike="noStrike">
                          <a:solidFill>
                            <a:schemeClr val="dk1"/>
                          </a:solidFill>
                          <a:latin typeface="Helvetica Neue"/>
                          <a:ea typeface="Helvetica Neue"/>
                          <a:cs typeface="Helvetica Neue"/>
                          <a:sym typeface="Helvetica Neue"/>
                        </a:rPr>
                        <a:t>??</a:t>
                      </a:r>
                      <a:endParaRPr b="0" sz="1200" u="none" cap="none" strike="noStrike">
                        <a:solidFill>
                          <a:schemeClr val="dk1"/>
                        </a:solidFill>
                        <a:latin typeface="Helvetica Neue"/>
                        <a:ea typeface="Helvetica Neue"/>
                        <a:cs typeface="Helvetica Neue"/>
                        <a:sym typeface="Helvetica Neue"/>
                      </a:endParaRPr>
                    </a:p>
                  </a:txBody>
                  <a:tcPr marT="36000" marB="36000" marR="36000" marL="36000">
                    <a:lnL cap="flat" cmpd="sng" w="12700">
                      <a:solidFill>
                        <a:schemeClr val="dk1"/>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152400">
                <a:tc>
                  <a:txBody>
                    <a:bodyPr/>
                    <a:lstStyle/>
                    <a:p>
                      <a:pPr indent="0" lvl="0" marL="0" marR="0" rtl="0" algn="l">
                        <a:lnSpc>
                          <a:spcPct val="100000"/>
                        </a:lnSpc>
                        <a:spcBef>
                          <a:spcPts val="0"/>
                        </a:spcBef>
                        <a:spcAft>
                          <a:spcPts val="0"/>
                        </a:spcAft>
                        <a:buClr>
                          <a:srgbClr val="000000"/>
                        </a:buClr>
                        <a:buSzPts val="900"/>
                        <a:buFont typeface="Arial"/>
                        <a:buNone/>
                      </a:pPr>
                      <a:r>
                        <a:rPr lang="en-GB" sz="1200" u="none" cap="none" strike="noStrike">
                          <a:solidFill>
                            <a:schemeClr val="dk1"/>
                          </a:solidFill>
                          <a:latin typeface="Helvetica Neue"/>
                          <a:ea typeface="Helvetica Neue"/>
                          <a:cs typeface="Helvetica Neue"/>
                          <a:sym typeface="Helvetica Neue"/>
                        </a:rPr>
                        <a:t>Target three</a:t>
                      </a:r>
                      <a:endParaRPr sz="1200" u="none" cap="none" strike="noStrike">
                        <a:solidFill>
                          <a:schemeClr val="dk1"/>
                        </a:solidFill>
                        <a:latin typeface="Helvetica Neue"/>
                        <a:ea typeface="Helvetica Neue"/>
                        <a:cs typeface="Helvetica Neue"/>
                        <a:sym typeface="Helvetica Neue"/>
                      </a:endParaRPr>
                    </a:p>
                  </a:txBody>
                  <a:tcPr marT="36000" marB="36000" marR="36000" marL="36000">
                    <a:lnL cap="flat" cmpd="sng" w="9525">
                      <a:solidFill>
                        <a:srgbClr val="000000">
                          <a:alpha val="0"/>
                        </a:srgbClr>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100"/>
                        <a:buFont typeface="Arial"/>
                        <a:buNone/>
                      </a:pPr>
                      <a:r>
                        <a:rPr b="0" lang="en-GB" sz="1200" u="none" cap="none" strike="noStrike">
                          <a:solidFill>
                            <a:schemeClr val="dk1"/>
                          </a:solidFill>
                          <a:latin typeface="Helvetica Neue"/>
                          <a:ea typeface="Helvetica Neue"/>
                          <a:cs typeface="Helvetica Neue"/>
                          <a:sym typeface="Helvetica Neue"/>
                        </a:rPr>
                        <a:t>??</a:t>
                      </a:r>
                      <a:endParaRPr b="0" sz="1200" u="none" cap="none" strike="noStrike">
                        <a:solidFill>
                          <a:schemeClr val="dk1"/>
                        </a:solidFill>
                        <a:latin typeface="Helvetica Neue"/>
                        <a:ea typeface="Helvetica Neue"/>
                        <a:cs typeface="Helvetica Neue"/>
                        <a:sym typeface="Helvetica Neue"/>
                      </a:endParaRPr>
                    </a:p>
                  </a:txBody>
                  <a:tcPr marT="36000" marB="36000" marR="36000" marL="3600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rPr b="0" lang="en-GB" sz="1200" u="none" cap="none" strike="noStrike">
                          <a:solidFill>
                            <a:schemeClr val="dk1"/>
                          </a:solidFill>
                          <a:latin typeface="Helvetica Neue"/>
                          <a:ea typeface="Helvetica Neue"/>
                          <a:cs typeface="Helvetica Neue"/>
                          <a:sym typeface="Helvetica Neue"/>
                        </a:rPr>
                        <a:t>??</a:t>
                      </a:r>
                      <a:endParaRPr b="0" sz="1200" u="none" cap="none" strike="noStrike">
                        <a:latin typeface="Helvetica Neue"/>
                        <a:ea typeface="Helvetica Neue"/>
                        <a:cs typeface="Helvetica Neue"/>
                        <a:sym typeface="Helvetica Neue"/>
                      </a:endParaRPr>
                    </a:p>
                  </a:txBody>
                  <a:tcPr marT="36000" marB="36000" marR="36000" marL="3600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rPr b="0" lang="en-GB" sz="1200" u="none" cap="none" strike="noStrike">
                          <a:solidFill>
                            <a:schemeClr val="dk1"/>
                          </a:solidFill>
                          <a:latin typeface="Helvetica Neue"/>
                          <a:ea typeface="Helvetica Neue"/>
                          <a:cs typeface="Helvetica Neue"/>
                          <a:sym typeface="Helvetica Neue"/>
                        </a:rPr>
                        <a:t>??</a:t>
                      </a:r>
                      <a:endParaRPr b="0" sz="1200" u="none" cap="none" strike="noStrike">
                        <a:solidFill>
                          <a:schemeClr val="dk1"/>
                        </a:solidFill>
                        <a:latin typeface="Helvetica Neue"/>
                        <a:ea typeface="Helvetica Neue"/>
                        <a:cs typeface="Helvetica Neue"/>
                        <a:sym typeface="Helvetica Neue"/>
                      </a:endParaRPr>
                    </a:p>
                  </a:txBody>
                  <a:tcPr marT="36000" marB="36000" marR="36000" marL="36000">
                    <a:lnL cap="flat" cmpd="sng" w="12700">
                      <a:solidFill>
                        <a:schemeClr val="dk1"/>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chemeClr val="dk1"/>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 name="Shape 155"/>
        <p:cNvGrpSpPr/>
        <p:nvPr/>
      </p:nvGrpSpPr>
      <p:grpSpPr>
        <a:xfrm>
          <a:off x="0" y="0"/>
          <a:ext cx="0" cy="0"/>
          <a:chOff x="0" y="0"/>
          <a:chExt cx="0" cy="0"/>
        </a:xfrm>
      </p:grpSpPr>
      <p:sp>
        <p:nvSpPr>
          <p:cNvPr id="156" name="Google Shape;156;p6"/>
          <p:cNvSpPr/>
          <p:nvPr/>
        </p:nvSpPr>
        <p:spPr>
          <a:xfrm>
            <a:off x="0" y="0"/>
            <a:ext cx="9144000" cy="590127"/>
          </a:xfrm>
          <a:prstGeom prst="rect">
            <a:avLst/>
          </a:prstGeom>
          <a:solidFill>
            <a:schemeClr val="dk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57" name="Google Shape;157;p6"/>
          <p:cNvSpPr txBox="1"/>
          <p:nvPr/>
        </p:nvSpPr>
        <p:spPr>
          <a:xfrm>
            <a:off x="160743" y="80991"/>
            <a:ext cx="2062339" cy="400079"/>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400"/>
              <a:buFont typeface="Arial"/>
              <a:buNone/>
            </a:pPr>
            <a:r>
              <a:rPr b="0" i="0" lang="en-GB" sz="1400" u="none" cap="none" strike="noStrike">
                <a:solidFill>
                  <a:srgbClr val="FFFFFF"/>
                </a:solidFill>
                <a:latin typeface="Arial"/>
                <a:ea typeface="Arial"/>
                <a:cs typeface="Arial"/>
                <a:sym typeface="Arial"/>
              </a:rPr>
              <a:t>[Add </a:t>
            </a:r>
            <a:r>
              <a:rPr b="0" i="0" lang="en-GB" sz="1400" u="none" cap="none" strike="noStrike">
                <a:solidFill>
                  <a:srgbClr val="FFFFFF"/>
                </a:solidFill>
                <a:latin typeface="Helvetica Neue"/>
                <a:ea typeface="Helvetica Neue"/>
                <a:cs typeface="Helvetica Neue"/>
                <a:sym typeface="Helvetica Neue"/>
              </a:rPr>
              <a:t>department</a:t>
            </a:r>
            <a:r>
              <a:rPr b="0" i="0" lang="en-GB" sz="1400" u="none" cap="none" strike="noStrike">
                <a:solidFill>
                  <a:srgbClr val="FFFFFF"/>
                </a:solidFill>
                <a:latin typeface="Arial"/>
                <a:ea typeface="Arial"/>
                <a:cs typeface="Arial"/>
                <a:sym typeface="Arial"/>
              </a:rPr>
              <a:t> logo]</a:t>
            </a:r>
            <a:endParaRPr b="0" i="0" sz="1400" u="none" cap="none" strike="noStrike">
              <a:solidFill>
                <a:srgbClr val="FFFFFF"/>
              </a:solidFill>
              <a:latin typeface="Arial"/>
              <a:ea typeface="Arial"/>
              <a:cs typeface="Arial"/>
              <a:sym typeface="Arial"/>
            </a:endParaRPr>
          </a:p>
        </p:txBody>
      </p:sp>
      <p:sp>
        <p:nvSpPr>
          <p:cNvPr id="158" name="Google Shape;158;p6"/>
          <p:cNvSpPr txBox="1"/>
          <p:nvPr/>
        </p:nvSpPr>
        <p:spPr>
          <a:xfrm>
            <a:off x="2758828" y="-4269"/>
            <a:ext cx="6128100" cy="494700"/>
          </a:xfrm>
          <a:prstGeom prst="rect">
            <a:avLst/>
          </a:prstGeom>
          <a:noFill/>
          <a:ln>
            <a:noFill/>
          </a:ln>
        </p:spPr>
        <p:txBody>
          <a:bodyPr anchorCtr="0" anchor="t" bIns="92475" lIns="92475" spcFirstLastPara="1" rIns="92475" wrap="square" tIns="92475">
            <a:noAutofit/>
          </a:bodyPr>
          <a:lstStyle/>
          <a:p>
            <a:pPr indent="0" lvl="0" marL="0" marR="0" rtl="0" algn="r">
              <a:lnSpc>
                <a:spcPct val="115000"/>
              </a:lnSpc>
              <a:spcBef>
                <a:spcPts val="0"/>
              </a:spcBef>
              <a:spcAft>
                <a:spcPts val="400"/>
              </a:spcAft>
              <a:buClr>
                <a:schemeClr val="dk1"/>
              </a:buClr>
              <a:buSzPts val="1100"/>
              <a:buFont typeface="Arial"/>
              <a:buNone/>
            </a:pPr>
            <a:r>
              <a:rPr b="1" i="0" lang="en-GB" sz="2100" u="none" cap="none" strike="noStrike">
                <a:solidFill>
                  <a:schemeClr val="lt1"/>
                </a:solidFill>
                <a:latin typeface="Helvetica Neue"/>
                <a:ea typeface="Helvetica Neue"/>
                <a:cs typeface="Helvetica Neue"/>
                <a:sym typeface="Helvetica Neue"/>
              </a:rPr>
              <a:t>Using the Evaluation Cycle</a:t>
            </a:r>
            <a:endParaRPr b="1" i="0" sz="2100" u="none" cap="none" strike="noStrike">
              <a:solidFill>
                <a:schemeClr val="lt1"/>
              </a:solidFill>
              <a:latin typeface="Helvetica Neue"/>
              <a:ea typeface="Helvetica Neue"/>
              <a:cs typeface="Helvetica Neue"/>
              <a:sym typeface="Helvetica Neue"/>
            </a:endParaRPr>
          </a:p>
        </p:txBody>
      </p:sp>
      <p:sp>
        <p:nvSpPr>
          <p:cNvPr id="159" name="Google Shape;159;p6"/>
          <p:cNvSpPr/>
          <p:nvPr/>
        </p:nvSpPr>
        <p:spPr>
          <a:xfrm>
            <a:off x="268448" y="805435"/>
            <a:ext cx="5142451" cy="3860974"/>
          </a:xfrm>
          <a:prstGeom prst="roundRect">
            <a:avLst>
              <a:gd fmla="val 2957" name="adj"/>
            </a:avLst>
          </a:prstGeom>
          <a:noFill/>
          <a:ln cap="flat" cmpd="sng" w="2857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1100"/>
              <a:buFont typeface="Arial"/>
              <a:buNone/>
            </a:pPr>
            <a:r>
              <a:rPr b="0" i="0" lang="en-GB" sz="1200" u="none" cap="none" strike="noStrike">
                <a:solidFill>
                  <a:srgbClr val="000000"/>
                </a:solidFill>
                <a:latin typeface="Helvetica Neue"/>
                <a:ea typeface="Helvetica Neue"/>
                <a:cs typeface="Helvetica Neue"/>
                <a:sym typeface="Helvetica Neue"/>
              </a:rPr>
              <a:t>The </a:t>
            </a:r>
            <a:r>
              <a:rPr b="0" i="0" lang="en-GB" sz="1200" u="sng" cap="none" strike="noStrike">
                <a:solidFill>
                  <a:schemeClr val="dk1"/>
                </a:solidFill>
                <a:latin typeface="Helvetica Neue"/>
                <a:ea typeface="Helvetica Neue"/>
                <a:cs typeface="Helvetica Neue"/>
                <a:sym typeface="Helvetica Neue"/>
                <a:hlinkClick r:id="rId3">
                  <a:extLst>
                    <a:ext uri="{A12FA001-AC4F-418D-AE19-62706E023703}">
                      <ahyp:hlinkClr val="tx"/>
                    </a:ext>
                  </a:extLst>
                </a:hlinkClick>
              </a:rPr>
              <a:t>Evaluation Cycle</a:t>
            </a:r>
            <a:r>
              <a:rPr b="0" i="0" lang="en-GB" sz="1200" u="none" cap="none" strike="noStrike">
                <a:solidFill>
                  <a:schemeClr val="dk1"/>
                </a:solidFill>
                <a:latin typeface="Helvetica Neue"/>
                <a:ea typeface="Helvetica Neue"/>
                <a:cs typeface="Helvetica Neue"/>
                <a:sym typeface="Helvetica Neue"/>
              </a:rPr>
              <a:t> </a:t>
            </a:r>
            <a:r>
              <a:rPr b="0" i="0" lang="en-GB" sz="1200" u="none" cap="none" strike="noStrike">
                <a:solidFill>
                  <a:srgbClr val="000000"/>
                </a:solidFill>
                <a:latin typeface="Helvetica Neue"/>
                <a:ea typeface="Helvetica Neue"/>
                <a:cs typeface="Helvetica Neue"/>
                <a:sym typeface="Helvetica Neue"/>
              </a:rPr>
              <a:t>consists of six stages:</a:t>
            </a:r>
            <a:endParaRPr/>
          </a:p>
          <a:p>
            <a:pPr indent="0" lvl="0" marL="0" marR="0" rtl="0" algn="l">
              <a:lnSpc>
                <a:spcPct val="115000"/>
              </a:lnSpc>
              <a:spcBef>
                <a:spcPts val="0"/>
              </a:spcBef>
              <a:spcAft>
                <a:spcPts val="0"/>
              </a:spcAft>
              <a:buClr>
                <a:srgbClr val="000000"/>
              </a:buClr>
              <a:buSzPts val="1100"/>
              <a:buFont typeface="Arial"/>
              <a:buNone/>
            </a:pPr>
            <a:r>
              <a:rPr b="0" i="0" lang="en-GB" sz="1200" u="none" cap="none" strike="noStrike">
                <a:solidFill>
                  <a:srgbClr val="000000"/>
                </a:solidFill>
                <a:latin typeface="Helvetica Neue"/>
                <a:ea typeface="Helvetica Neue"/>
                <a:cs typeface="Helvetica Neue"/>
                <a:sym typeface="Helvetica Neue"/>
              </a:rPr>
              <a:t> </a:t>
            </a:r>
            <a:endParaRPr b="0" i="0" sz="1200" u="none" cap="none" strike="noStrike">
              <a:solidFill>
                <a:srgbClr val="000000"/>
              </a:solidFill>
              <a:latin typeface="Helvetica Neue"/>
              <a:ea typeface="Helvetica Neue"/>
              <a:cs typeface="Helvetica Neue"/>
              <a:sym typeface="Helvetica Neue"/>
            </a:endParaRPr>
          </a:p>
          <a:p>
            <a:pPr indent="-153499" lvl="0" marL="179999" marR="0" rtl="0" algn="l">
              <a:lnSpc>
                <a:spcPct val="115000"/>
              </a:lnSpc>
              <a:spcBef>
                <a:spcPts val="0"/>
              </a:spcBef>
              <a:spcAft>
                <a:spcPts val="0"/>
              </a:spcAft>
              <a:buClr>
                <a:srgbClr val="000000"/>
              </a:buClr>
              <a:buSzPts val="1000"/>
              <a:buFont typeface="Proxima Nova Extrabold"/>
              <a:buAutoNum type="arabicPeriod"/>
            </a:pPr>
            <a:r>
              <a:rPr b="1" i="0" lang="en-GB" sz="1200" u="none" cap="none" strike="noStrike">
                <a:solidFill>
                  <a:srgbClr val="000000"/>
                </a:solidFill>
                <a:latin typeface="Helvetica Neue"/>
                <a:ea typeface="Helvetica Neue"/>
                <a:cs typeface="Helvetica Neue"/>
                <a:sym typeface="Helvetica Neue"/>
              </a:rPr>
              <a:t>Inputs</a:t>
            </a:r>
            <a:r>
              <a:rPr b="0" i="0" lang="en-GB" sz="1200" u="none" cap="none" strike="noStrike">
                <a:solidFill>
                  <a:srgbClr val="000000"/>
                </a:solidFill>
                <a:latin typeface="Helvetica Neue"/>
                <a:ea typeface="Helvetica Neue"/>
                <a:cs typeface="Helvetica Neue"/>
                <a:sym typeface="Helvetica Neue"/>
              </a:rPr>
              <a:t> – what you put in: Evidence-based planning and content creation.</a:t>
            </a:r>
            <a:endParaRPr b="0" i="0" sz="1200" u="none" cap="none" strike="noStrike">
              <a:solidFill>
                <a:srgbClr val="000000"/>
              </a:solidFill>
              <a:latin typeface="Helvetica Neue"/>
              <a:ea typeface="Helvetica Neue"/>
              <a:cs typeface="Helvetica Neue"/>
              <a:sym typeface="Helvetica Neue"/>
            </a:endParaRPr>
          </a:p>
          <a:p>
            <a:pPr indent="-153499" lvl="0" marL="179999" marR="0" rtl="0" algn="l">
              <a:lnSpc>
                <a:spcPct val="115000"/>
              </a:lnSpc>
              <a:spcBef>
                <a:spcPts val="0"/>
              </a:spcBef>
              <a:spcAft>
                <a:spcPts val="0"/>
              </a:spcAft>
              <a:buClr>
                <a:srgbClr val="000000"/>
              </a:buClr>
              <a:buSzPts val="1000"/>
              <a:buFont typeface="Proxima Nova Extrabold"/>
              <a:buAutoNum type="arabicPeriod"/>
            </a:pPr>
            <a:r>
              <a:rPr b="1" i="0" lang="en-GB" sz="1200" u="none" cap="none" strike="noStrike">
                <a:solidFill>
                  <a:srgbClr val="000000"/>
                </a:solidFill>
                <a:latin typeface="Helvetica Neue"/>
                <a:ea typeface="Helvetica Neue"/>
                <a:cs typeface="Helvetica Neue"/>
                <a:sym typeface="Helvetica Neue"/>
              </a:rPr>
              <a:t>Outputs</a:t>
            </a:r>
            <a:r>
              <a:rPr b="0" i="0" lang="en-GB" sz="1200" u="none" cap="none" strike="noStrike">
                <a:solidFill>
                  <a:srgbClr val="000000"/>
                </a:solidFill>
                <a:latin typeface="Helvetica Neue"/>
                <a:ea typeface="Helvetica Neue"/>
                <a:cs typeface="Helvetica Neue"/>
                <a:sym typeface="Helvetica Neue"/>
              </a:rPr>
              <a:t> – audience experience: The experience you delivered and created for your audience through the reach of your communications.</a:t>
            </a:r>
            <a:endParaRPr b="0" i="0" sz="1200" u="none" cap="none" strike="noStrike">
              <a:solidFill>
                <a:srgbClr val="000000"/>
              </a:solidFill>
              <a:latin typeface="Helvetica Neue"/>
              <a:ea typeface="Helvetica Neue"/>
              <a:cs typeface="Helvetica Neue"/>
              <a:sym typeface="Helvetica Neue"/>
            </a:endParaRPr>
          </a:p>
          <a:p>
            <a:pPr indent="-153499" lvl="0" marL="179999" marR="0" rtl="0" algn="l">
              <a:lnSpc>
                <a:spcPct val="115000"/>
              </a:lnSpc>
              <a:spcBef>
                <a:spcPts val="0"/>
              </a:spcBef>
              <a:spcAft>
                <a:spcPts val="0"/>
              </a:spcAft>
              <a:buClr>
                <a:srgbClr val="000000"/>
              </a:buClr>
              <a:buSzPts val="1000"/>
              <a:buFont typeface="Proxima Nova Extrabold"/>
              <a:buAutoNum type="arabicPeriod"/>
            </a:pPr>
            <a:r>
              <a:rPr b="1" i="0" lang="en-GB" sz="1200" u="none" cap="none" strike="noStrike">
                <a:solidFill>
                  <a:srgbClr val="000000"/>
                </a:solidFill>
                <a:latin typeface="Helvetica Neue"/>
                <a:ea typeface="Helvetica Neue"/>
                <a:cs typeface="Helvetica Neue"/>
                <a:sym typeface="Helvetica Neue"/>
              </a:rPr>
              <a:t>Outtakes</a:t>
            </a:r>
            <a:r>
              <a:rPr b="0" i="0" lang="en-GB" sz="1200" u="none" cap="none" strike="noStrike">
                <a:solidFill>
                  <a:srgbClr val="000000"/>
                </a:solidFill>
                <a:latin typeface="Helvetica Neue"/>
                <a:ea typeface="Helvetica Neue"/>
                <a:cs typeface="Helvetica Neue"/>
                <a:sym typeface="Helvetica Neue"/>
              </a:rPr>
              <a:t> – audience perceptions: What your audience think, feel or intend to do because of your communication activities.</a:t>
            </a:r>
            <a:endParaRPr b="0" i="0" sz="1200" u="none" cap="none" strike="noStrike">
              <a:solidFill>
                <a:srgbClr val="000000"/>
              </a:solidFill>
              <a:latin typeface="Helvetica Neue"/>
              <a:ea typeface="Helvetica Neue"/>
              <a:cs typeface="Helvetica Neue"/>
              <a:sym typeface="Helvetica Neue"/>
            </a:endParaRPr>
          </a:p>
          <a:p>
            <a:pPr indent="-153499" lvl="0" marL="179999" marR="0" rtl="0" algn="l">
              <a:lnSpc>
                <a:spcPct val="115000"/>
              </a:lnSpc>
              <a:spcBef>
                <a:spcPts val="0"/>
              </a:spcBef>
              <a:spcAft>
                <a:spcPts val="0"/>
              </a:spcAft>
              <a:buClr>
                <a:srgbClr val="000000"/>
              </a:buClr>
              <a:buSzPts val="1000"/>
              <a:buFont typeface="Proxima Nova Extrabold"/>
              <a:buAutoNum type="arabicPeriod"/>
            </a:pPr>
            <a:r>
              <a:rPr b="1" i="0" lang="en-GB" sz="1200" u="none" cap="none" strike="noStrike">
                <a:solidFill>
                  <a:srgbClr val="000000"/>
                </a:solidFill>
                <a:latin typeface="Helvetica Neue"/>
                <a:ea typeface="Helvetica Neue"/>
                <a:cs typeface="Helvetica Neue"/>
                <a:sym typeface="Helvetica Neue"/>
              </a:rPr>
              <a:t>Outcomes</a:t>
            </a:r>
            <a:r>
              <a:rPr b="0" i="0" lang="en-GB" sz="1200" u="none" cap="none" strike="noStrike">
                <a:solidFill>
                  <a:srgbClr val="000000"/>
                </a:solidFill>
                <a:latin typeface="Helvetica Neue"/>
                <a:ea typeface="Helvetica Neue"/>
                <a:cs typeface="Helvetica Neue"/>
                <a:sym typeface="Helvetica Neue"/>
              </a:rPr>
              <a:t> – audience behaviour: The response from and behaviour of your audience. </a:t>
            </a:r>
            <a:endParaRPr b="0" i="0" sz="1200" u="none" cap="none" strike="noStrike">
              <a:solidFill>
                <a:srgbClr val="000000"/>
              </a:solidFill>
              <a:latin typeface="Helvetica Neue"/>
              <a:ea typeface="Helvetica Neue"/>
              <a:cs typeface="Helvetica Neue"/>
              <a:sym typeface="Helvetica Neue"/>
            </a:endParaRPr>
          </a:p>
          <a:p>
            <a:pPr indent="-153499" lvl="0" marL="179999" marR="0" rtl="0" algn="l">
              <a:lnSpc>
                <a:spcPct val="115000"/>
              </a:lnSpc>
              <a:spcBef>
                <a:spcPts val="0"/>
              </a:spcBef>
              <a:spcAft>
                <a:spcPts val="0"/>
              </a:spcAft>
              <a:buClr>
                <a:srgbClr val="000000"/>
              </a:buClr>
              <a:buSzPts val="1000"/>
              <a:buFont typeface="Proxima Nova Extrabold"/>
              <a:buAutoNum type="arabicPeriod"/>
            </a:pPr>
            <a:r>
              <a:rPr b="1" i="0" lang="en-GB" sz="1200" u="none" cap="none" strike="noStrike">
                <a:solidFill>
                  <a:srgbClr val="000000"/>
                </a:solidFill>
                <a:latin typeface="Helvetica Neue"/>
                <a:ea typeface="Helvetica Neue"/>
                <a:cs typeface="Helvetica Neue"/>
                <a:sym typeface="Helvetica Neue"/>
              </a:rPr>
              <a:t>Impact</a:t>
            </a:r>
            <a:r>
              <a:rPr b="0" i="0" lang="en-GB" sz="1200" u="none" cap="none" strike="noStrike">
                <a:solidFill>
                  <a:srgbClr val="000000"/>
                </a:solidFill>
                <a:latin typeface="Helvetica Neue"/>
                <a:ea typeface="Helvetica Neue"/>
                <a:cs typeface="Helvetica Neue"/>
                <a:sym typeface="Helvetica Neue"/>
              </a:rPr>
              <a:t> – what you achieved: In terms of organisation and, or policy objectives and KPIs.</a:t>
            </a:r>
            <a:endParaRPr b="0" i="0" sz="1200" u="none" cap="none" strike="noStrike">
              <a:solidFill>
                <a:srgbClr val="000000"/>
              </a:solidFill>
              <a:latin typeface="Helvetica Neue"/>
              <a:ea typeface="Helvetica Neue"/>
              <a:cs typeface="Helvetica Neue"/>
              <a:sym typeface="Helvetica Neue"/>
            </a:endParaRPr>
          </a:p>
          <a:p>
            <a:pPr indent="-153499" lvl="0" marL="179999" marR="0" rtl="0" algn="l">
              <a:lnSpc>
                <a:spcPct val="115000"/>
              </a:lnSpc>
              <a:spcBef>
                <a:spcPts val="0"/>
              </a:spcBef>
              <a:spcAft>
                <a:spcPts val="0"/>
              </a:spcAft>
              <a:buClr>
                <a:srgbClr val="000000"/>
              </a:buClr>
              <a:buSzPts val="1000"/>
              <a:buFont typeface="Proxima Nova Extrabold"/>
              <a:buAutoNum type="arabicPeriod"/>
            </a:pPr>
            <a:r>
              <a:rPr b="1" i="0" lang="en-GB" sz="1200" u="none" cap="none" strike="noStrike">
                <a:solidFill>
                  <a:srgbClr val="000000"/>
                </a:solidFill>
                <a:latin typeface="Helvetica Neue"/>
                <a:ea typeface="Helvetica Neue"/>
                <a:cs typeface="Helvetica Neue"/>
                <a:sym typeface="Helvetica Neue"/>
              </a:rPr>
              <a:t>Learning and innovation </a:t>
            </a:r>
            <a:r>
              <a:rPr b="0" i="0" lang="en-GB" sz="1200" u="none" cap="none" strike="noStrike">
                <a:solidFill>
                  <a:srgbClr val="000000"/>
                </a:solidFill>
                <a:latin typeface="Helvetica Neue"/>
                <a:ea typeface="Helvetica Neue"/>
                <a:cs typeface="Helvetica Neue"/>
                <a:sym typeface="Helvetica Neue"/>
              </a:rPr>
              <a:t>– what you play forward: The lessons you take forward to improve current or future communications.</a:t>
            </a:r>
            <a:endParaRPr b="0" i="0" sz="1200" u="none" cap="none" strike="noStrike">
              <a:solidFill>
                <a:srgbClr val="000000"/>
              </a:solidFill>
              <a:latin typeface="Helvetica Neue"/>
              <a:ea typeface="Helvetica Neue"/>
              <a:cs typeface="Helvetica Neue"/>
              <a:sym typeface="Helvetica Neue"/>
            </a:endParaRPr>
          </a:p>
        </p:txBody>
      </p:sp>
      <p:sp>
        <p:nvSpPr>
          <p:cNvPr id="160" name="Google Shape;160;p6"/>
          <p:cNvSpPr/>
          <p:nvPr/>
        </p:nvSpPr>
        <p:spPr>
          <a:xfrm>
            <a:off x="5746459" y="805435"/>
            <a:ext cx="3129093" cy="3860974"/>
          </a:xfrm>
          <a:prstGeom prst="roundRect">
            <a:avLst>
              <a:gd fmla="val 2957" name="adj"/>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15000"/>
              </a:lnSpc>
              <a:spcBef>
                <a:spcPts val="0"/>
              </a:spcBef>
              <a:spcAft>
                <a:spcPts val="0"/>
              </a:spcAft>
              <a:buClr>
                <a:srgbClr val="000000"/>
              </a:buClr>
              <a:buSzPts val="1100"/>
              <a:buFont typeface="Arial"/>
              <a:buNone/>
            </a:pPr>
            <a:r>
              <a:rPr b="0" i="0" lang="en-GB" sz="1200" u="none" cap="none" strike="noStrike">
                <a:solidFill>
                  <a:srgbClr val="000000"/>
                </a:solidFill>
                <a:latin typeface="Helvetica Neue"/>
                <a:ea typeface="Helvetica Neue"/>
                <a:cs typeface="Helvetica Neue"/>
                <a:sym typeface="Helvetica Neue"/>
              </a:rPr>
              <a:t>Other key frameworks and considerations: </a:t>
            </a:r>
            <a:endParaRPr/>
          </a:p>
          <a:p>
            <a:pPr indent="0" lvl="0" marL="0" marR="0" rtl="0" algn="l">
              <a:lnSpc>
                <a:spcPct val="115000"/>
              </a:lnSpc>
              <a:spcBef>
                <a:spcPts val="0"/>
              </a:spcBef>
              <a:spcAft>
                <a:spcPts val="0"/>
              </a:spcAft>
              <a:buClr>
                <a:srgbClr val="000000"/>
              </a:buClr>
              <a:buSzPts val="1100"/>
              <a:buFont typeface="Arial"/>
              <a:buNone/>
            </a:pPr>
            <a:r>
              <a:t/>
            </a:r>
            <a:endParaRPr b="0" i="0" sz="1200" u="none" cap="none" strike="noStrike">
              <a:solidFill>
                <a:srgbClr val="000000"/>
              </a:solidFill>
              <a:latin typeface="Helvetica Neue"/>
              <a:ea typeface="Helvetica Neue"/>
              <a:cs typeface="Helvetica Neue"/>
              <a:sym typeface="Helvetica Neue"/>
            </a:endParaRPr>
          </a:p>
          <a:p>
            <a:pPr indent="-153499" lvl="0" marL="179999" marR="0" rtl="0" algn="l">
              <a:lnSpc>
                <a:spcPct val="115000"/>
              </a:lnSpc>
              <a:spcBef>
                <a:spcPts val="0"/>
              </a:spcBef>
              <a:spcAft>
                <a:spcPts val="0"/>
              </a:spcAft>
              <a:buClr>
                <a:srgbClr val="000000"/>
              </a:buClr>
              <a:buSzPts val="1000"/>
              <a:buFont typeface="Proxima Nova Extrabold"/>
              <a:buChar char="★"/>
            </a:pPr>
            <a:r>
              <a:rPr b="0" i="0" lang="en-GB" sz="1200" u="sng" cap="none" strike="noStrike">
                <a:solidFill>
                  <a:schemeClr val="dk1"/>
                </a:solidFill>
                <a:latin typeface="Helvetica Neue"/>
                <a:ea typeface="Helvetica Neue"/>
                <a:cs typeface="Helvetica Neue"/>
                <a:sym typeface="Helvetica Neue"/>
                <a:hlinkClick r:id="rId4">
                  <a:extLst>
                    <a:ext uri="{A12FA001-AC4F-418D-AE19-62706E023703}">
                      <ahyp:hlinkClr val="tx"/>
                    </a:ext>
                  </a:extLst>
                </a:hlinkClick>
              </a:rPr>
              <a:t>OASIS</a:t>
            </a:r>
            <a:r>
              <a:rPr b="0" i="0" lang="en-GB" sz="1200" u="none" cap="none" strike="noStrike">
                <a:solidFill>
                  <a:srgbClr val="000000"/>
                </a:solidFill>
                <a:latin typeface="Helvetica Neue"/>
                <a:ea typeface="Helvetica Neue"/>
                <a:cs typeface="Helvetica Neue"/>
                <a:sym typeface="Helvetica Neue"/>
              </a:rPr>
              <a:t> – Plan your communications alongside evaluation planning</a:t>
            </a:r>
            <a:endParaRPr b="0" i="0" sz="1200" u="none" cap="none" strike="noStrike">
              <a:solidFill>
                <a:srgbClr val="000000"/>
              </a:solidFill>
              <a:latin typeface="Helvetica Neue"/>
              <a:ea typeface="Helvetica Neue"/>
              <a:cs typeface="Helvetica Neue"/>
              <a:sym typeface="Helvetica Neue"/>
            </a:endParaRPr>
          </a:p>
          <a:p>
            <a:pPr indent="-153499" lvl="0" marL="179999" marR="0" rtl="0" algn="l">
              <a:lnSpc>
                <a:spcPct val="115000"/>
              </a:lnSpc>
              <a:spcBef>
                <a:spcPts val="0"/>
              </a:spcBef>
              <a:spcAft>
                <a:spcPts val="0"/>
              </a:spcAft>
              <a:buClr>
                <a:srgbClr val="000000"/>
              </a:buClr>
              <a:buSzPts val="1000"/>
              <a:buFont typeface="Proxima Nova Extrabold"/>
              <a:buChar char="★"/>
            </a:pPr>
            <a:r>
              <a:rPr b="0" i="0" lang="en-GB" sz="1200" u="sng" cap="none" strike="noStrike">
                <a:solidFill>
                  <a:schemeClr val="dk1"/>
                </a:solidFill>
                <a:latin typeface="Helvetica Neue"/>
                <a:ea typeface="Helvetica Neue"/>
                <a:cs typeface="Helvetica Neue"/>
                <a:sym typeface="Helvetica Neue"/>
                <a:hlinkClick r:id="rId5">
                  <a:extLst>
                    <a:ext uri="{A12FA001-AC4F-418D-AE19-62706E023703}">
                      <ahyp:hlinkClr val="tx"/>
                    </a:ext>
                  </a:extLst>
                </a:hlinkClick>
              </a:rPr>
              <a:t>Audience behaviour</a:t>
            </a:r>
            <a:r>
              <a:rPr b="0" i="0" lang="en-GB" sz="1200" u="none" cap="none" strike="noStrike">
                <a:solidFill>
                  <a:schemeClr val="dk1"/>
                </a:solidFill>
                <a:latin typeface="Helvetica Neue"/>
                <a:ea typeface="Helvetica Neue"/>
                <a:cs typeface="Helvetica Neue"/>
                <a:sym typeface="Helvetica Neue"/>
              </a:rPr>
              <a:t>  </a:t>
            </a:r>
            <a:r>
              <a:rPr b="0" i="0" lang="en-GB" sz="1200" u="none" cap="none" strike="noStrike">
                <a:solidFill>
                  <a:srgbClr val="000000"/>
                </a:solidFill>
                <a:latin typeface="Helvetica Neue"/>
                <a:ea typeface="Helvetica Neue"/>
                <a:cs typeface="Helvetica Neue"/>
                <a:sym typeface="Helvetica Neue"/>
              </a:rPr>
              <a:t>– Use the COM-B model to consider how your communications can lead to changes in audience feelings and beliefs, then behaviours </a:t>
            </a:r>
            <a:endParaRPr/>
          </a:p>
          <a:p>
            <a:pPr indent="-153499" lvl="0" marL="179999" marR="0" rtl="0" algn="l">
              <a:lnSpc>
                <a:spcPct val="115000"/>
              </a:lnSpc>
              <a:spcBef>
                <a:spcPts val="0"/>
              </a:spcBef>
              <a:spcAft>
                <a:spcPts val="0"/>
              </a:spcAft>
              <a:buClr>
                <a:srgbClr val="000000"/>
              </a:buClr>
              <a:buSzPts val="1000"/>
              <a:buFont typeface="Proxima Nova Extrabold"/>
              <a:buChar char="★"/>
            </a:pPr>
            <a:r>
              <a:rPr b="0" i="0" lang="en-GB" sz="1200" u="sng" cap="none" strike="noStrike">
                <a:solidFill>
                  <a:schemeClr val="dk1"/>
                </a:solidFill>
                <a:latin typeface="Helvetica Neue"/>
                <a:ea typeface="Helvetica Neue"/>
                <a:cs typeface="Helvetica Neue"/>
                <a:sym typeface="Helvetica Neue"/>
                <a:hlinkClick r:id="rId6">
                  <a:extLst>
                    <a:ext uri="{A12FA001-AC4F-418D-AE19-62706E023703}">
                      <ahyp:hlinkClr val="tx"/>
                    </a:ext>
                  </a:extLst>
                </a:hlinkClick>
              </a:rPr>
              <a:t>Audience inclusivity </a:t>
            </a:r>
            <a:r>
              <a:rPr b="0" i="0" lang="en-GB" sz="1200" u="none" cap="none" strike="noStrike">
                <a:solidFill>
                  <a:srgbClr val="000000"/>
                </a:solidFill>
                <a:latin typeface="Helvetica Neue"/>
                <a:ea typeface="Helvetica Neue"/>
                <a:cs typeface="Helvetica Neue"/>
                <a:sym typeface="Helvetica Neue"/>
              </a:rPr>
              <a:t>– Tailor communicative strategies for different segments of your target audience based on characteristics, needs and interests</a:t>
            </a:r>
            <a:endParaRPr b="0" i="0" sz="1200" u="none" cap="none" strike="noStrike">
              <a:solidFill>
                <a:srgbClr val="000000"/>
              </a:solidFill>
              <a:latin typeface="Helvetica Neue"/>
              <a:ea typeface="Helvetica Neue"/>
              <a:cs typeface="Helvetica Neue"/>
              <a:sym typeface="Helvetica Neue"/>
            </a:endParaRPr>
          </a:p>
          <a:p>
            <a:pPr indent="-153499" lvl="0" marL="179999" marR="0" rtl="0" algn="l">
              <a:lnSpc>
                <a:spcPct val="115000"/>
              </a:lnSpc>
              <a:spcBef>
                <a:spcPts val="0"/>
              </a:spcBef>
              <a:spcAft>
                <a:spcPts val="0"/>
              </a:spcAft>
              <a:buClr>
                <a:srgbClr val="000000"/>
              </a:buClr>
              <a:buSzPts val="1000"/>
              <a:buFont typeface="Proxima Nova Extrabold"/>
              <a:buChar char="★"/>
            </a:pPr>
            <a:r>
              <a:rPr b="0" i="0" lang="en-GB" sz="1200" u="none" cap="none" strike="noStrike">
                <a:solidFill>
                  <a:srgbClr val="000000"/>
                </a:solidFill>
                <a:latin typeface="Helvetica Neue"/>
                <a:ea typeface="Helvetica Neue"/>
                <a:cs typeface="Helvetica Neue"/>
                <a:sym typeface="Helvetica Neue"/>
              </a:rPr>
              <a:t>Link to policy objectives – Evaluate whether your communications support and advance policy goals, with insights benefitting future strategic planning</a:t>
            </a:r>
            <a:endParaRPr b="0" i="0" sz="1200" u="none" cap="none" strike="noStrike">
              <a:solidFill>
                <a:srgbClr val="000000"/>
              </a:solidFill>
              <a:latin typeface="Helvetica Neue"/>
              <a:ea typeface="Helvetica Neue"/>
              <a:cs typeface="Helvetica Neue"/>
              <a:sym typeface="Helvetica Neue"/>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sp>
        <p:nvSpPr>
          <p:cNvPr id="165" name="Google Shape;165;p8"/>
          <p:cNvSpPr/>
          <p:nvPr/>
        </p:nvSpPr>
        <p:spPr>
          <a:xfrm>
            <a:off x="0" y="0"/>
            <a:ext cx="9144000" cy="590127"/>
          </a:xfrm>
          <a:prstGeom prst="rect">
            <a:avLst/>
          </a:prstGeom>
          <a:solidFill>
            <a:schemeClr val="dk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66" name="Google Shape;166;p8"/>
          <p:cNvSpPr txBox="1"/>
          <p:nvPr/>
        </p:nvSpPr>
        <p:spPr>
          <a:xfrm>
            <a:off x="160743" y="80991"/>
            <a:ext cx="2062339" cy="400079"/>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400"/>
              <a:buFont typeface="Arial"/>
              <a:buNone/>
            </a:pPr>
            <a:r>
              <a:rPr b="0" i="0" lang="en-GB" sz="1400" u="none" cap="none" strike="noStrike">
                <a:solidFill>
                  <a:srgbClr val="FFFFFF"/>
                </a:solidFill>
                <a:latin typeface="Helvetica Neue"/>
                <a:ea typeface="Helvetica Neue"/>
                <a:cs typeface="Helvetica Neue"/>
                <a:sym typeface="Helvetica Neue"/>
              </a:rPr>
              <a:t>[Add department logo]</a:t>
            </a:r>
            <a:endParaRPr b="0" i="0" sz="1400" u="none" cap="none" strike="noStrike">
              <a:solidFill>
                <a:srgbClr val="FFFFFF"/>
              </a:solidFill>
              <a:latin typeface="Helvetica Neue"/>
              <a:ea typeface="Helvetica Neue"/>
              <a:cs typeface="Helvetica Neue"/>
              <a:sym typeface="Helvetica Neue"/>
            </a:endParaRPr>
          </a:p>
        </p:txBody>
      </p:sp>
      <p:sp>
        <p:nvSpPr>
          <p:cNvPr id="167" name="Google Shape;167;p8"/>
          <p:cNvSpPr txBox="1"/>
          <p:nvPr/>
        </p:nvSpPr>
        <p:spPr>
          <a:xfrm>
            <a:off x="2758828" y="-4269"/>
            <a:ext cx="6128100" cy="494700"/>
          </a:xfrm>
          <a:prstGeom prst="rect">
            <a:avLst/>
          </a:prstGeom>
          <a:noFill/>
          <a:ln>
            <a:noFill/>
          </a:ln>
        </p:spPr>
        <p:txBody>
          <a:bodyPr anchorCtr="0" anchor="t" bIns="92475" lIns="92475" spcFirstLastPara="1" rIns="92475" wrap="square" tIns="92475">
            <a:noAutofit/>
          </a:bodyPr>
          <a:lstStyle/>
          <a:p>
            <a:pPr indent="0" lvl="0" marL="0" marR="0" rtl="0" algn="r">
              <a:lnSpc>
                <a:spcPct val="115000"/>
              </a:lnSpc>
              <a:spcBef>
                <a:spcPts val="0"/>
              </a:spcBef>
              <a:spcAft>
                <a:spcPts val="400"/>
              </a:spcAft>
              <a:buClr>
                <a:schemeClr val="dk1"/>
              </a:buClr>
              <a:buSzPts val="1100"/>
              <a:buFont typeface="Arial"/>
              <a:buNone/>
            </a:pPr>
            <a:r>
              <a:rPr b="1" i="0" lang="en-GB" sz="2100" u="none" cap="none" strike="noStrike">
                <a:solidFill>
                  <a:schemeClr val="lt1"/>
                </a:solidFill>
                <a:latin typeface="Helvetica Neue"/>
                <a:ea typeface="Helvetica Neue"/>
                <a:cs typeface="Helvetica Neue"/>
                <a:sym typeface="Helvetica Neue"/>
              </a:rPr>
              <a:t>Inputs – Evidence-based planning</a:t>
            </a:r>
            <a:endParaRPr b="1" i="0" sz="2100" u="none" cap="none" strike="noStrike">
              <a:solidFill>
                <a:schemeClr val="lt1"/>
              </a:solidFill>
              <a:latin typeface="Helvetica Neue"/>
              <a:ea typeface="Helvetica Neue"/>
              <a:cs typeface="Helvetica Neue"/>
              <a:sym typeface="Helvetica Neue"/>
            </a:endParaRPr>
          </a:p>
        </p:txBody>
      </p:sp>
      <p:sp>
        <p:nvSpPr>
          <p:cNvPr id="168" name="Google Shape;168;p8"/>
          <p:cNvSpPr/>
          <p:nvPr/>
        </p:nvSpPr>
        <p:spPr>
          <a:xfrm>
            <a:off x="2758828" y="701040"/>
            <a:ext cx="6263472" cy="2865236"/>
          </a:xfrm>
          <a:prstGeom prst="roundRect">
            <a:avLst>
              <a:gd fmla="val 2248" name="adj"/>
            </a:avLst>
          </a:prstGeom>
          <a:noFill/>
          <a:ln cap="flat" cmpd="sng" w="2857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dk1"/>
              </a:buClr>
              <a:buSzPts val="1100"/>
              <a:buFont typeface="Arial"/>
              <a:buNone/>
            </a:pPr>
            <a:r>
              <a:rPr b="1" i="0" lang="en-GB" sz="1400" u="none" cap="none" strike="noStrike">
                <a:solidFill>
                  <a:schemeClr val="dk1"/>
                </a:solidFill>
                <a:latin typeface="Helvetica Neue"/>
                <a:ea typeface="Helvetica Neue"/>
                <a:cs typeface="Helvetica Neue"/>
                <a:sym typeface="Helvetica Neue"/>
              </a:rPr>
              <a:t>Audience insight (OASIS)</a:t>
            </a:r>
            <a:endParaRPr/>
          </a:p>
          <a:p>
            <a:pPr indent="0" lvl="0" marL="0" marR="0" rtl="0" algn="l">
              <a:lnSpc>
                <a:spcPct val="100000"/>
              </a:lnSpc>
              <a:spcBef>
                <a:spcPts val="0"/>
              </a:spcBef>
              <a:spcAft>
                <a:spcPts val="0"/>
              </a:spcAft>
              <a:buClr>
                <a:schemeClr val="dk1"/>
              </a:buClr>
              <a:buSzPts val="1100"/>
              <a:buFont typeface="Arial"/>
              <a:buNone/>
            </a:pPr>
            <a:r>
              <a:rPr b="0" i="0" lang="en-GB" sz="1200" u="none" cap="none" strike="noStrike">
                <a:solidFill>
                  <a:schemeClr val="dk1"/>
                </a:solidFill>
                <a:latin typeface="Helvetica Neue"/>
                <a:ea typeface="Helvetica Neue"/>
                <a:cs typeface="Helvetica Neue"/>
                <a:sym typeface="Helvetica Neue"/>
              </a:rPr>
              <a:t>[Key insights with figures and links to reports as appropriate]</a:t>
            </a:r>
            <a:endParaRPr/>
          </a:p>
          <a:p>
            <a:pPr indent="0" lvl="0" marL="0" marR="0" rtl="0" algn="l">
              <a:lnSpc>
                <a:spcPct val="100000"/>
              </a:lnSpc>
              <a:spcBef>
                <a:spcPts val="0"/>
              </a:spcBef>
              <a:spcAft>
                <a:spcPts val="0"/>
              </a:spcAft>
              <a:buClr>
                <a:schemeClr val="dk1"/>
              </a:buClr>
              <a:buSzPts val="1100"/>
              <a:buFont typeface="Arial"/>
              <a:buNone/>
            </a:pPr>
            <a:r>
              <a:t/>
            </a:r>
            <a:endParaRPr b="1" i="0" sz="1400" u="none" cap="none" strike="noStrike">
              <a:solidFill>
                <a:schemeClr val="dk1"/>
              </a:solidFill>
              <a:latin typeface="Helvetica Neue"/>
              <a:ea typeface="Helvetica Neue"/>
              <a:cs typeface="Helvetica Neue"/>
              <a:sym typeface="Helvetica Neue"/>
            </a:endParaRPr>
          </a:p>
          <a:p>
            <a:pPr indent="0" lvl="0" marL="0" marR="0" rtl="0" algn="l">
              <a:lnSpc>
                <a:spcPct val="100000"/>
              </a:lnSpc>
              <a:spcBef>
                <a:spcPts val="0"/>
              </a:spcBef>
              <a:spcAft>
                <a:spcPts val="0"/>
              </a:spcAft>
              <a:buClr>
                <a:schemeClr val="dk1"/>
              </a:buClr>
              <a:buSzPts val="1100"/>
              <a:buFont typeface="Arial"/>
              <a:buNone/>
            </a:pPr>
            <a:r>
              <a:t/>
            </a:r>
            <a:endParaRPr b="1" i="0" sz="1400" u="none" cap="none" strike="noStrike">
              <a:solidFill>
                <a:schemeClr val="dk1"/>
              </a:solidFill>
              <a:latin typeface="Helvetica Neue"/>
              <a:ea typeface="Helvetica Neue"/>
              <a:cs typeface="Helvetica Neue"/>
              <a:sym typeface="Helvetica Neue"/>
            </a:endParaRPr>
          </a:p>
          <a:p>
            <a:pPr indent="0" lvl="0" marL="0" marR="0" rtl="0" algn="l">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Helvetica Neue"/>
              <a:ea typeface="Helvetica Neue"/>
              <a:cs typeface="Helvetica Neue"/>
              <a:sym typeface="Helvetica Neue"/>
            </a:endParaRPr>
          </a:p>
          <a:p>
            <a:pPr indent="0" lvl="0" marL="0" marR="0" rtl="0" algn="l">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Helvetica Neue"/>
              <a:ea typeface="Helvetica Neue"/>
              <a:cs typeface="Helvetica Neue"/>
              <a:sym typeface="Helvetica Neue"/>
            </a:endParaRPr>
          </a:p>
          <a:p>
            <a:pPr indent="0" lvl="0" marL="0" marR="0" rtl="0" algn="l">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Helvetica Neue"/>
              <a:ea typeface="Helvetica Neue"/>
              <a:cs typeface="Helvetica Neue"/>
              <a:sym typeface="Helvetica Neue"/>
            </a:endParaRPr>
          </a:p>
        </p:txBody>
      </p:sp>
      <p:sp>
        <p:nvSpPr>
          <p:cNvPr id="169" name="Google Shape;169;p8"/>
          <p:cNvSpPr/>
          <p:nvPr/>
        </p:nvSpPr>
        <p:spPr>
          <a:xfrm>
            <a:off x="132675" y="701050"/>
            <a:ext cx="2528100" cy="4320300"/>
          </a:xfrm>
          <a:prstGeom prst="roundRect">
            <a:avLst>
              <a:gd fmla="val 2957" name="adj"/>
            </a:avLst>
          </a:prstGeom>
          <a:noFill/>
          <a:ln cap="flat" cmpd="sng" w="2857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dk1"/>
              </a:buClr>
              <a:buSzPts val="1100"/>
              <a:buFont typeface="Arial"/>
              <a:buNone/>
            </a:pPr>
            <a:r>
              <a:rPr b="1" i="0" lang="en-GB" sz="1400" u="none" cap="none" strike="noStrike">
                <a:solidFill>
                  <a:schemeClr val="dk1"/>
                </a:solidFill>
                <a:latin typeface="Helvetica Neue"/>
                <a:ea typeface="Helvetica Neue"/>
                <a:cs typeface="Helvetica Neue"/>
                <a:sym typeface="Helvetica Neue"/>
              </a:rPr>
              <a:t>Objectives</a:t>
            </a:r>
            <a:r>
              <a:rPr b="1" i="0" lang="en-GB" sz="1400" u="none" cap="none" strike="noStrike">
                <a:solidFill>
                  <a:schemeClr val="dk1"/>
                </a:solidFill>
                <a:latin typeface="Helvetica Neue"/>
                <a:ea typeface="Helvetica Neue"/>
                <a:cs typeface="Helvetica Neue"/>
                <a:sym typeface="Helvetica Neue"/>
              </a:rPr>
              <a:t> (OASIS)</a:t>
            </a:r>
            <a:endParaRPr b="1" i="0" sz="1400" u="none" cap="none" strike="noStrike">
              <a:solidFill>
                <a:srgbClr val="0B5394"/>
              </a:solidFill>
              <a:latin typeface="Helvetica Neue"/>
              <a:ea typeface="Helvetica Neue"/>
              <a:cs typeface="Helvetica Neue"/>
              <a:sym typeface="Helvetica Neue"/>
            </a:endParaRPr>
          </a:p>
        </p:txBody>
      </p:sp>
      <p:sp>
        <p:nvSpPr>
          <p:cNvPr id="170" name="Google Shape;170;p8"/>
          <p:cNvSpPr/>
          <p:nvPr/>
        </p:nvSpPr>
        <p:spPr>
          <a:xfrm>
            <a:off x="2758825" y="3665975"/>
            <a:ext cx="6263400" cy="1355400"/>
          </a:xfrm>
          <a:prstGeom prst="roundRect">
            <a:avLst>
              <a:gd fmla="val 2248" name="adj"/>
            </a:avLst>
          </a:prstGeom>
          <a:noFill/>
          <a:ln cap="flat" cmpd="sng" w="2857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chemeClr val="dk1"/>
                </a:solidFill>
                <a:latin typeface="Helvetica Neue"/>
                <a:ea typeface="Helvetica Neue"/>
                <a:cs typeface="Helvetica Neue"/>
                <a:sym typeface="Helvetica Neue"/>
              </a:rPr>
              <a:t>Strategy (OASIS)</a:t>
            </a:r>
            <a:endParaRPr b="1" i="0" sz="800" u="none" cap="none" strike="noStrike">
              <a:solidFill>
                <a:schemeClr val="dk1"/>
              </a:solidFill>
              <a:latin typeface="Helvetica Neue"/>
              <a:ea typeface="Helvetica Neue"/>
              <a:cs typeface="Helvetica Neue"/>
              <a:sym typeface="Helvetica Neue"/>
            </a:endParaRPr>
          </a:p>
          <a:p>
            <a:pPr indent="0" lvl="0" marL="0" marR="0" rtl="0" algn="l">
              <a:lnSpc>
                <a:spcPct val="100000"/>
              </a:lnSpc>
              <a:spcBef>
                <a:spcPts val="0"/>
              </a:spcBef>
              <a:spcAft>
                <a:spcPts val="0"/>
              </a:spcAft>
              <a:buNone/>
            </a:pPr>
            <a:r>
              <a:rPr b="0" i="0" lang="en-GB" sz="1100" u="none" cap="none" strike="noStrike">
                <a:solidFill>
                  <a:schemeClr val="dk1"/>
                </a:solidFill>
                <a:latin typeface="Helvetica Neue"/>
                <a:ea typeface="Helvetica Neue"/>
                <a:cs typeface="Helvetica Neue"/>
                <a:sym typeface="Helvetica Neue"/>
              </a:rPr>
              <a:t>Outline the specific actions you took based on your learnings. Define your communication strategy including messaging, channels and partnerships. Map the audience journey and tailor communication for each stage. Outline all other overarching directions you have taken in terms of content, including creation, asset testing, partnerships.</a:t>
            </a:r>
            <a:endParaRPr b="0" i="0" sz="1000" u="none" cap="none" strike="noStrike">
              <a:solidFill>
                <a:schemeClr val="dk1"/>
              </a:solidFill>
              <a:latin typeface="Helvetica Neue"/>
              <a:ea typeface="Helvetica Neue"/>
              <a:cs typeface="Helvetica Neue"/>
              <a:sym typeface="Helvetica Neue"/>
            </a:endParaRPr>
          </a:p>
        </p:txBody>
      </p:sp>
      <p:sp>
        <p:nvSpPr>
          <p:cNvPr id="171" name="Google Shape;171;p8"/>
          <p:cNvSpPr/>
          <p:nvPr/>
        </p:nvSpPr>
        <p:spPr>
          <a:xfrm>
            <a:off x="402672" y="1302272"/>
            <a:ext cx="888206" cy="1165200"/>
          </a:xfrm>
          <a:prstGeom prst="downArrowCallout">
            <a:avLst>
              <a:gd fmla="val 25000" name="adj1"/>
              <a:gd fmla="val 25000" name="adj2"/>
              <a:gd fmla="val 25000" name="adj3"/>
              <a:gd fmla="val 64977" name="adj4"/>
            </a:avLst>
          </a:prstGeom>
          <a:solidFill>
            <a:srgbClr val="C9DAF8"/>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000"/>
              <a:buFont typeface="Arial"/>
              <a:buNone/>
            </a:pPr>
            <a:r>
              <a:rPr b="1" i="0" lang="en-GB" sz="1000" u="none" cap="none" strike="noStrike">
                <a:solidFill>
                  <a:srgbClr val="1C4587"/>
                </a:solidFill>
                <a:latin typeface="Helvetica Neue"/>
                <a:ea typeface="Helvetica Neue"/>
                <a:cs typeface="Helvetica Neue"/>
                <a:sym typeface="Helvetica Neue"/>
              </a:rPr>
              <a:t>Problem or behaviour</a:t>
            </a:r>
            <a:endParaRPr b="0" i="0" sz="1000" u="none" cap="none" strike="noStrike">
              <a:solidFill>
                <a:srgbClr val="000000"/>
              </a:solidFill>
              <a:latin typeface="Helvetica Neue"/>
              <a:ea typeface="Helvetica Neue"/>
              <a:cs typeface="Helvetica Neue"/>
              <a:sym typeface="Helvetica Neue"/>
            </a:endParaRPr>
          </a:p>
        </p:txBody>
      </p:sp>
      <p:sp>
        <p:nvSpPr>
          <p:cNvPr id="172" name="Google Shape;172;p8"/>
          <p:cNvSpPr/>
          <p:nvPr/>
        </p:nvSpPr>
        <p:spPr>
          <a:xfrm>
            <a:off x="402672" y="2500772"/>
            <a:ext cx="888206" cy="1165200"/>
          </a:xfrm>
          <a:prstGeom prst="downArrowCallout">
            <a:avLst>
              <a:gd fmla="val 25000" name="adj1"/>
              <a:gd fmla="val 25000" name="adj2"/>
              <a:gd fmla="val 25000" name="adj3"/>
              <a:gd fmla="val 64977" name="adj4"/>
            </a:avLst>
          </a:prstGeom>
          <a:solidFill>
            <a:srgbClr val="C9DAF8"/>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000"/>
              <a:buFont typeface="Arial"/>
              <a:buNone/>
            </a:pPr>
            <a:r>
              <a:rPr b="1" i="0" lang="en-GB" sz="1000" u="none" cap="none" strike="noStrike">
                <a:solidFill>
                  <a:srgbClr val="1C4587"/>
                </a:solidFill>
                <a:latin typeface="Helvetica Neue"/>
                <a:ea typeface="Helvetica Neue"/>
                <a:cs typeface="Helvetica Neue"/>
                <a:sym typeface="Helvetica Neue"/>
              </a:rPr>
              <a:t>Policy and, or org</a:t>
            </a:r>
            <a:r>
              <a:rPr b="1" i="0" lang="en-GB" sz="800" u="none" cap="none" strike="noStrike">
                <a:solidFill>
                  <a:srgbClr val="1C4587"/>
                </a:solidFill>
                <a:latin typeface="Helvetica Neue"/>
                <a:ea typeface="Helvetica Neue"/>
                <a:cs typeface="Helvetica Neue"/>
                <a:sym typeface="Helvetica Neue"/>
              </a:rPr>
              <a:t> </a:t>
            </a:r>
            <a:r>
              <a:rPr b="1" i="0" lang="en-GB" sz="1000" u="none" cap="none" strike="noStrike">
                <a:solidFill>
                  <a:srgbClr val="1C4587"/>
                </a:solidFill>
                <a:latin typeface="Helvetica Neue"/>
                <a:ea typeface="Helvetica Neue"/>
                <a:cs typeface="Helvetica Neue"/>
                <a:sym typeface="Helvetica Neue"/>
              </a:rPr>
              <a:t>objectives</a:t>
            </a:r>
            <a:endParaRPr b="0" i="0" sz="1000" u="none" cap="none" strike="noStrike">
              <a:solidFill>
                <a:srgbClr val="000000"/>
              </a:solidFill>
              <a:latin typeface="Helvetica Neue"/>
              <a:ea typeface="Helvetica Neue"/>
              <a:cs typeface="Helvetica Neue"/>
              <a:sym typeface="Helvetica Neue"/>
            </a:endParaRPr>
          </a:p>
        </p:txBody>
      </p:sp>
      <p:sp>
        <p:nvSpPr>
          <p:cNvPr id="173" name="Google Shape;173;p8"/>
          <p:cNvSpPr/>
          <p:nvPr/>
        </p:nvSpPr>
        <p:spPr>
          <a:xfrm>
            <a:off x="402672" y="3699272"/>
            <a:ext cx="888206" cy="664200"/>
          </a:xfrm>
          <a:prstGeom prst="rect">
            <a:avLst/>
          </a:prstGeom>
          <a:solidFill>
            <a:srgbClr val="C9DAF8"/>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000"/>
              <a:buFont typeface="Arial"/>
              <a:buNone/>
            </a:pPr>
            <a:r>
              <a:rPr b="1" i="0" lang="en-GB" sz="1000" u="none" cap="none" strike="noStrike">
                <a:solidFill>
                  <a:srgbClr val="1C4587"/>
                </a:solidFill>
                <a:latin typeface="Helvetica Neue"/>
                <a:ea typeface="Helvetica Neue"/>
                <a:cs typeface="Helvetica Neue"/>
                <a:sym typeface="Helvetica Neue"/>
              </a:rPr>
              <a:t>Comms objectives</a:t>
            </a:r>
            <a:endParaRPr b="1" i="0" sz="1000" u="none" cap="none" strike="noStrike">
              <a:solidFill>
                <a:srgbClr val="1C4587"/>
              </a:solidFill>
              <a:latin typeface="Helvetica Neue"/>
              <a:ea typeface="Helvetica Neue"/>
              <a:cs typeface="Helvetica Neue"/>
              <a:sym typeface="Helvetica Neue"/>
            </a:endParaRPr>
          </a:p>
        </p:txBody>
      </p:sp>
      <p:graphicFrame>
        <p:nvGraphicFramePr>
          <p:cNvPr id="174" name="Google Shape;174;p8"/>
          <p:cNvGraphicFramePr/>
          <p:nvPr/>
        </p:nvGraphicFramePr>
        <p:xfrm>
          <a:off x="2892202" y="1393658"/>
          <a:ext cx="3000000" cy="3000000"/>
        </p:xfrm>
        <a:graphic>
          <a:graphicData uri="http://schemas.openxmlformats.org/drawingml/2006/table">
            <a:tbl>
              <a:tblPr bandRow="1" firstRow="1">
                <a:noFill/>
                <a:tableStyleId>{82C3C96F-7C5B-411F-A718-05323C9B8C14}</a:tableStyleId>
              </a:tblPr>
              <a:tblGrid>
                <a:gridCol w="2598100"/>
                <a:gridCol w="453300"/>
                <a:gridCol w="2904675"/>
              </a:tblGrid>
              <a:tr h="330650">
                <a:tc gridSpan="3">
                  <a:txBody>
                    <a:bodyPr/>
                    <a:lstStyle/>
                    <a:p>
                      <a:pPr indent="0" lvl="0" marL="0" marR="0" rtl="0" algn="l">
                        <a:lnSpc>
                          <a:spcPct val="100000"/>
                        </a:lnSpc>
                        <a:spcBef>
                          <a:spcPts val="0"/>
                        </a:spcBef>
                        <a:spcAft>
                          <a:spcPts val="0"/>
                        </a:spcAft>
                        <a:buClr>
                          <a:srgbClr val="000000"/>
                        </a:buClr>
                        <a:buSzPts val="1200"/>
                        <a:buFont typeface="Arial"/>
                        <a:buNone/>
                      </a:pPr>
                      <a:r>
                        <a:rPr b="1" i="0" lang="en-GB" sz="1200" u="none" cap="none" strike="noStrike">
                          <a:solidFill>
                            <a:schemeClr val="lt1"/>
                          </a:solidFill>
                          <a:latin typeface="Helvetica Neue"/>
                          <a:ea typeface="Helvetica Neue"/>
                          <a:cs typeface="Helvetica Neue"/>
                          <a:sym typeface="Helvetica Neue"/>
                        </a:rPr>
                        <a:t>COM-B: Capability, Opportunity and Motivation</a:t>
                      </a:r>
                      <a:endParaRPr/>
                    </a:p>
                  </a:txBody>
                  <a:tcPr marT="45725" marB="45725" marR="91450" marL="91450">
                    <a:solidFill>
                      <a:srgbClr val="E89C3B"/>
                    </a:solidFill>
                  </a:tcPr>
                </a:tc>
                <a:tc hMerge="1"/>
                <a:tc hMerge="1"/>
              </a:tr>
              <a:tr h="590700">
                <a:tc>
                  <a:txBody>
                    <a:bodyPr/>
                    <a:lstStyle/>
                    <a:p>
                      <a:pPr indent="0" lvl="0" marL="0" marR="0" rtl="0" algn="l">
                        <a:lnSpc>
                          <a:spcPct val="100000"/>
                        </a:lnSpc>
                        <a:spcBef>
                          <a:spcPts val="0"/>
                        </a:spcBef>
                        <a:spcAft>
                          <a:spcPts val="0"/>
                        </a:spcAft>
                        <a:buClr>
                          <a:srgbClr val="000000"/>
                        </a:buClr>
                        <a:buSzPts val="1000"/>
                        <a:buFont typeface="Arial"/>
                        <a:buNone/>
                      </a:pPr>
                      <a:r>
                        <a:rPr b="1" lang="en-GB" sz="1000" u="none" cap="none" strike="noStrike">
                          <a:solidFill>
                            <a:schemeClr val="dk1"/>
                          </a:solidFill>
                          <a:latin typeface="Helvetica Neue"/>
                          <a:ea typeface="Helvetica Neue"/>
                          <a:cs typeface="Helvetica Neue"/>
                          <a:sym typeface="Helvetica Neue"/>
                        </a:rPr>
                        <a:t>Capability: </a:t>
                      </a:r>
                      <a:r>
                        <a:rPr lang="en-GB" sz="1000" u="none" cap="none" strike="noStrike">
                          <a:solidFill>
                            <a:schemeClr val="dk1"/>
                          </a:solidFill>
                          <a:latin typeface="Helvetica Neue"/>
                          <a:ea typeface="Helvetica Neue"/>
                          <a:cs typeface="Helvetica Neue"/>
                          <a:sym typeface="Helvetica Neue"/>
                        </a:rPr>
                        <a:t>[To fill in, if any]</a:t>
                      </a:r>
                      <a:endParaRPr/>
                    </a:p>
                  </a:txBody>
                  <a:tcPr marT="45725" marB="45725" marR="91450" marL="91450">
                    <a:solidFill>
                      <a:srgbClr val="FFEDD8"/>
                    </a:solidFill>
                  </a:tcPr>
                </a:tc>
                <a:tc>
                  <a:txBody>
                    <a:bodyPr/>
                    <a:lstStyle/>
                    <a:p>
                      <a:pPr indent="0" lvl="0" marL="0" marR="0" rtl="0" algn="ctr">
                        <a:lnSpc>
                          <a:spcPct val="100000"/>
                        </a:lnSpc>
                        <a:spcBef>
                          <a:spcPts val="0"/>
                        </a:spcBef>
                        <a:spcAft>
                          <a:spcPts val="0"/>
                        </a:spcAft>
                        <a:buClr>
                          <a:srgbClr val="000000"/>
                        </a:buClr>
                        <a:buSzPts val="1100"/>
                        <a:buFont typeface="Arial"/>
                        <a:buNone/>
                      </a:pPr>
                      <a:r>
                        <a:rPr b="1" i="0" lang="en-GB" sz="1800" u="none" cap="none" strike="noStrike">
                          <a:solidFill>
                            <a:schemeClr val="dk1"/>
                          </a:solidFill>
                          <a:latin typeface="Helvetica Neue"/>
                          <a:ea typeface="Helvetica Neue"/>
                          <a:cs typeface="Helvetica Neue"/>
                          <a:sym typeface="Helvetica Neue"/>
                        </a:rPr>
                        <a:t>→</a:t>
                      </a:r>
                      <a:endParaRPr sz="1400" u="none" cap="none" strike="noStrike">
                        <a:latin typeface="Helvetica Neue"/>
                        <a:ea typeface="Helvetica Neue"/>
                        <a:cs typeface="Helvetica Neue"/>
                        <a:sym typeface="Helvetica Neue"/>
                      </a:endParaRPr>
                    </a:p>
                  </a:txBody>
                  <a:tcPr marT="36000" marB="36000" marR="36000" marL="36000" anchor="ctr">
                    <a:solidFill>
                      <a:schemeClr val="lt1"/>
                    </a:solidFill>
                  </a:tcPr>
                </a:tc>
                <a:tc>
                  <a:txBody>
                    <a:bodyPr/>
                    <a:lstStyle/>
                    <a:p>
                      <a:pPr indent="0" lvl="0" marL="0" marR="0" rtl="0" algn="l">
                        <a:lnSpc>
                          <a:spcPct val="100000"/>
                        </a:lnSpc>
                        <a:spcBef>
                          <a:spcPts val="0"/>
                        </a:spcBef>
                        <a:spcAft>
                          <a:spcPts val="0"/>
                        </a:spcAft>
                        <a:buClr>
                          <a:srgbClr val="000000"/>
                        </a:buClr>
                        <a:buSzPts val="1000"/>
                        <a:buFont typeface="Arial"/>
                        <a:buNone/>
                      </a:pPr>
                      <a:r>
                        <a:rPr b="1" lang="en-GB" sz="1000" u="none" cap="none" strike="noStrike">
                          <a:solidFill>
                            <a:schemeClr val="dk1"/>
                          </a:solidFill>
                          <a:latin typeface="Helvetica Neue"/>
                          <a:ea typeface="Helvetica Neue"/>
                          <a:cs typeface="Helvetica Neue"/>
                          <a:sym typeface="Helvetica Neue"/>
                        </a:rPr>
                        <a:t>Increase [Physical and psychological] capability </a:t>
                      </a:r>
                      <a:r>
                        <a:rPr lang="en-GB" sz="1000" u="none" cap="none" strike="noStrike">
                          <a:solidFill>
                            <a:schemeClr val="dk1"/>
                          </a:solidFill>
                          <a:latin typeface="Helvetica Neue"/>
                          <a:ea typeface="Helvetica Neue"/>
                          <a:cs typeface="Helvetica Neue"/>
                          <a:sym typeface="Helvetica Neue"/>
                        </a:rPr>
                        <a:t>by …</a:t>
                      </a:r>
                      <a:endParaRPr/>
                    </a:p>
                  </a:txBody>
                  <a:tcPr marT="45725" marB="45725" marR="91450" marL="91450">
                    <a:solidFill>
                      <a:srgbClr val="FFEDD8"/>
                    </a:solidFill>
                  </a:tcPr>
                </a:tc>
              </a:tr>
              <a:tr h="590700">
                <a:tc>
                  <a:txBody>
                    <a:bodyPr/>
                    <a:lstStyle/>
                    <a:p>
                      <a:pPr indent="0" lvl="0" marL="0" marR="0" rtl="0" algn="l">
                        <a:lnSpc>
                          <a:spcPct val="100000"/>
                        </a:lnSpc>
                        <a:spcBef>
                          <a:spcPts val="0"/>
                        </a:spcBef>
                        <a:spcAft>
                          <a:spcPts val="0"/>
                        </a:spcAft>
                        <a:buClr>
                          <a:srgbClr val="000000"/>
                        </a:buClr>
                        <a:buSzPts val="1000"/>
                        <a:buFont typeface="Arial"/>
                        <a:buNone/>
                      </a:pPr>
                      <a:r>
                        <a:rPr b="1" lang="en-GB" sz="1000" u="none" cap="none" strike="noStrike">
                          <a:solidFill>
                            <a:schemeClr val="dk1"/>
                          </a:solidFill>
                          <a:latin typeface="Helvetica Neue"/>
                          <a:ea typeface="Helvetica Neue"/>
                          <a:cs typeface="Helvetica Neue"/>
                          <a:sym typeface="Helvetica Neue"/>
                        </a:rPr>
                        <a:t>Opportunity: </a:t>
                      </a:r>
                      <a:r>
                        <a:rPr lang="en-GB" sz="1000" u="none" cap="none" strike="noStrike">
                          <a:solidFill>
                            <a:schemeClr val="dk1"/>
                          </a:solidFill>
                          <a:latin typeface="Helvetica Neue"/>
                          <a:ea typeface="Helvetica Neue"/>
                          <a:cs typeface="Helvetica Neue"/>
                          <a:sym typeface="Helvetica Neue"/>
                        </a:rPr>
                        <a:t>[To fill in, if any]</a:t>
                      </a:r>
                      <a:endParaRPr/>
                    </a:p>
                    <a:p>
                      <a:pPr indent="0" lvl="0" marL="0" marR="0" rtl="0" algn="l">
                        <a:lnSpc>
                          <a:spcPct val="100000"/>
                        </a:lnSpc>
                        <a:spcBef>
                          <a:spcPts val="0"/>
                        </a:spcBef>
                        <a:spcAft>
                          <a:spcPts val="0"/>
                        </a:spcAft>
                        <a:buNone/>
                      </a:pPr>
                      <a:r>
                        <a:t/>
                      </a:r>
                      <a:endParaRPr sz="1000" u="none" cap="none" strike="noStrike">
                        <a:latin typeface="Helvetica Neue"/>
                        <a:ea typeface="Helvetica Neue"/>
                        <a:cs typeface="Helvetica Neue"/>
                        <a:sym typeface="Helvetica Neue"/>
                      </a:endParaRPr>
                    </a:p>
                  </a:txBody>
                  <a:tcPr marT="45725" marB="45725" marR="91450" marL="91450">
                    <a:solidFill>
                      <a:srgbClr val="FFEDD8"/>
                    </a:solidFill>
                  </a:tcPr>
                </a:tc>
                <a:tc>
                  <a:txBody>
                    <a:bodyPr/>
                    <a:lstStyle/>
                    <a:p>
                      <a:pPr indent="0" lvl="0" marL="0" marR="0" rtl="0" algn="ctr">
                        <a:lnSpc>
                          <a:spcPct val="100000"/>
                        </a:lnSpc>
                        <a:spcBef>
                          <a:spcPts val="0"/>
                        </a:spcBef>
                        <a:spcAft>
                          <a:spcPts val="0"/>
                        </a:spcAft>
                        <a:buClr>
                          <a:schemeClr val="dk1"/>
                        </a:buClr>
                        <a:buSzPts val="1100"/>
                        <a:buFont typeface="Arial"/>
                        <a:buNone/>
                      </a:pPr>
                      <a:r>
                        <a:rPr b="1" i="0" lang="en-GB" sz="1800" u="none" cap="none" strike="noStrike">
                          <a:solidFill>
                            <a:schemeClr val="dk1"/>
                          </a:solidFill>
                          <a:latin typeface="Helvetica Neue"/>
                          <a:ea typeface="Helvetica Neue"/>
                          <a:cs typeface="Helvetica Neue"/>
                          <a:sym typeface="Helvetica Neue"/>
                        </a:rPr>
                        <a:t>→</a:t>
                      </a:r>
                      <a:endParaRPr sz="1400" u="none" cap="none" strike="noStrike">
                        <a:latin typeface="Helvetica Neue"/>
                        <a:ea typeface="Helvetica Neue"/>
                        <a:cs typeface="Helvetica Neue"/>
                        <a:sym typeface="Helvetica Neue"/>
                      </a:endParaRPr>
                    </a:p>
                  </a:txBody>
                  <a:tcPr marT="36000" marB="36000" marR="36000" marL="36000" anchor="ctr">
                    <a:solidFill>
                      <a:schemeClr val="lt1"/>
                    </a:solidFill>
                  </a:tcPr>
                </a:tc>
                <a:tc>
                  <a:txBody>
                    <a:bodyPr/>
                    <a:lstStyle/>
                    <a:p>
                      <a:pPr indent="0" lvl="0" marL="0" marR="0" rtl="0" algn="l">
                        <a:lnSpc>
                          <a:spcPct val="100000"/>
                        </a:lnSpc>
                        <a:spcBef>
                          <a:spcPts val="0"/>
                        </a:spcBef>
                        <a:spcAft>
                          <a:spcPts val="0"/>
                        </a:spcAft>
                        <a:buClr>
                          <a:srgbClr val="000000"/>
                        </a:buClr>
                        <a:buSzPts val="1000"/>
                        <a:buFont typeface="Arial"/>
                        <a:buNone/>
                      </a:pPr>
                      <a:r>
                        <a:rPr b="1" lang="en-GB" sz="1000" u="none" cap="none" strike="noStrike">
                          <a:solidFill>
                            <a:schemeClr val="dk1"/>
                          </a:solidFill>
                          <a:latin typeface="Helvetica Neue"/>
                          <a:ea typeface="Helvetica Neue"/>
                          <a:cs typeface="Helvetica Neue"/>
                          <a:sym typeface="Helvetica Neue"/>
                        </a:rPr>
                        <a:t>Increase [Social and psychological] opportunity </a:t>
                      </a:r>
                      <a:r>
                        <a:rPr lang="en-GB" sz="1000" u="none" cap="none" strike="noStrike">
                          <a:solidFill>
                            <a:schemeClr val="dk1"/>
                          </a:solidFill>
                          <a:latin typeface="Helvetica Neue"/>
                          <a:ea typeface="Helvetica Neue"/>
                          <a:cs typeface="Helvetica Neue"/>
                          <a:sym typeface="Helvetica Neue"/>
                        </a:rPr>
                        <a:t>by … </a:t>
                      </a:r>
                      <a:endParaRPr sz="1000" u="sng" cap="none" strike="noStrike">
                        <a:solidFill>
                          <a:schemeClr val="dk1"/>
                        </a:solidFill>
                        <a:latin typeface="Helvetica Neue"/>
                        <a:ea typeface="Helvetica Neue"/>
                        <a:cs typeface="Helvetica Neue"/>
                        <a:sym typeface="Helvetica Neue"/>
                      </a:endParaRPr>
                    </a:p>
                  </a:txBody>
                  <a:tcPr marT="45725" marB="45725" marR="91450" marL="91450">
                    <a:solidFill>
                      <a:srgbClr val="FFEDD8"/>
                    </a:solidFill>
                  </a:tcPr>
                </a:tc>
              </a:tr>
              <a:tr h="477600">
                <a:tc>
                  <a:txBody>
                    <a:bodyPr/>
                    <a:lstStyle/>
                    <a:p>
                      <a:pPr indent="0" lvl="0" marL="0" marR="0" rtl="0" algn="l">
                        <a:lnSpc>
                          <a:spcPct val="100000"/>
                        </a:lnSpc>
                        <a:spcBef>
                          <a:spcPts val="0"/>
                        </a:spcBef>
                        <a:spcAft>
                          <a:spcPts val="0"/>
                        </a:spcAft>
                        <a:buClr>
                          <a:srgbClr val="000000"/>
                        </a:buClr>
                        <a:buSzPts val="1000"/>
                        <a:buFont typeface="Arial"/>
                        <a:buNone/>
                      </a:pPr>
                      <a:r>
                        <a:rPr b="1" lang="en-GB" sz="1000" u="none" cap="none" strike="noStrike">
                          <a:solidFill>
                            <a:schemeClr val="dk1"/>
                          </a:solidFill>
                          <a:latin typeface="Helvetica Neue"/>
                          <a:ea typeface="Helvetica Neue"/>
                          <a:cs typeface="Helvetica Neue"/>
                          <a:sym typeface="Helvetica Neue"/>
                        </a:rPr>
                        <a:t>Motivation: </a:t>
                      </a:r>
                      <a:r>
                        <a:rPr lang="en-GB" sz="1000" u="none" cap="none" strike="noStrike">
                          <a:solidFill>
                            <a:schemeClr val="dk1"/>
                          </a:solidFill>
                          <a:latin typeface="Helvetica Neue"/>
                          <a:ea typeface="Helvetica Neue"/>
                          <a:cs typeface="Helvetica Neue"/>
                          <a:sym typeface="Helvetica Neue"/>
                        </a:rPr>
                        <a:t>[To fill in, if any]</a:t>
                      </a:r>
                      <a:endParaRPr sz="1000" u="sng" cap="none" strike="noStrike">
                        <a:solidFill>
                          <a:schemeClr val="dk1"/>
                        </a:solidFill>
                        <a:latin typeface="Helvetica Neue"/>
                        <a:ea typeface="Helvetica Neue"/>
                        <a:cs typeface="Helvetica Neue"/>
                        <a:sym typeface="Helvetica Neue"/>
                      </a:endParaRPr>
                    </a:p>
                  </a:txBody>
                  <a:tcPr marT="45725" marB="45725" marR="91450" marL="91450">
                    <a:solidFill>
                      <a:srgbClr val="FFEDD8"/>
                    </a:solidFill>
                  </a:tcPr>
                </a:tc>
                <a:tc>
                  <a:txBody>
                    <a:bodyPr/>
                    <a:lstStyle/>
                    <a:p>
                      <a:pPr indent="0" lvl="0" marL="0" marR="0" rtl="0" algn="ctr">
                        <a:lnSpc>
                          <a:spcPct val="100000"/>
                        </a:lnSpc>
                        <a:spcBef>
                          <a:spcPts val="0"/>
                        </a:spcBef>
                        <a:spcAft>
                          <a:spcPts val="0"/>
                        </a:spcAft>
                        <a:buClr>
                          <a:schemeClr val="dk1"/>
                        </a:buClr>
                        <a:buSzPts val="1100"/>
                        <a:buFont typeface="Arial"/>
                        <a:buNone/>
                      </a:pPr>
                      <a:r>
                        <a:rPr b="1" i="0" lang="en-GB" sz="1800" u="none" cap="none" strike="noStrike">
                          <a:solidFill>
                            <a:schemeClr val="dk1"/>
                          </a:solidFill>
                          <a:latin typeface="Helvetica Neue"/>
                          <a:ea typeface="Helvetica Neue"/>
                          <a:cs typeface="Helvetica Neue"/>
                          <a:sym typeface="Helvetica Neue"/>
                        </a:rPr>
                        <a:t>→</a:t>
                      </a:r>
                      <a:endParaRPr sz="1400" u="none" cap="none" strike="noStrike">
                        <a:latin typeface="Helvetica Neue"/>
                        <a:ea typeface="Helvetica Neue"/>
                        <a:cs typeface="Helvetica Neue"/>
                        <a:sym typeface="Helvetica Neue"/>
                      </a:endParaRPr>
                    </a:p>
                  </a:txBody>
                  <a:tcPr marT="36000" marB="36000" marR="36000" marL="36000" anchor="ctr">
                    <a:solidFill>
                      <a:schemeClr val="lt1"/>
                    </a:solidFill>
                  </a:tcPr>
                </a:tc>
                <a:tc>
                  <a:txBody>
                    <a:bodyPr/>
                    <a:lstStyle/>
                    <a:p>
                      <a:pPr indent="0" lvl="0" marL="0" marR="0" rtl="0" algn="l">
                        <a:lnSpc>
                          <a:spcPct val="100000"/>
                        </a:lnSpc>
                        <a:spcBef>
                          <a:spcPts val="0"/>
                        </a:spcBef>
                        <a:spcAft>
                          <a:spcPts val="0"/>
                        </a:spcAft>
                        <a:buClr>
                          <a:srgbClr val="000000"/>
                        </a:buClr>
                        <a:buSzPts val="1000"/>
                        <a:buFont typeface="Arial"/>
                        <a:buNone/>
                      </a:pPr>
                      <a:r>
                        <a:rPr b="1" lang="en-GB" sz="1000" u="none" cap="none" strike="noStrike">
                          <a:solidFill>
                            <a:schemeClr val="dk1"/>
                          </a:solidFill>
                          <a:latin typeface="Helvetica Neue"/>
                          <a:ea typeface="Helvetica Neue"/>
                          <a:cs typeface="Helvetica Neue"/>
                          <a:sym typeface="Helvetica Neue"/>
                        </a:rPr>
                        <a:t>Increase [Automatic and reflective] motivation </a:t>
                      </a:r>
                      <a:r>
                        <a:rPr lang="en-GB" sz="1000" u="none" cap="none" strike="noStrike">
                          <a:solidFill>
                            <a:schemeClr val="dk1"/>
                          </a:solidFill>
                          <a:latin typeface="Helvetica Neue"/>
                          <a:ea typeface="Helvetica Neue"/>
                          <a:cs typeface="Helvetica Neue"/>
                          <a:sym typeface="Helvetica Neue"/>
                        </a:rPr>
                        <a:t>by …</a:t>
                      </a:r>
                      <a:endParaRPr sz="1000" u="sng" cap="none" strike="noStrike">
                        <a:solidFill>
                          <a:schemeClr val="dk1"/>
                        </a:solidFill>
                        <a:latin typeface="Helvetica Neue"/>
                        <a:ea typeface="Helvetica Neue"/>
                        <a:cs typeface="Helvetica Neue"/>
                        <a:sym typeface="Helvetica Neue"/>
                      </a:endParaRPr>
                    </a:p>
                  </a:txBody>
                  <a:tcPr marT="45725" marB="45725" marR="91450" marL="91450">
                    <a:solidFill>
                      <a:srgbClr val="FFEDD8"/>
                    </a:solidFill>
                  </a:tcPr>
                </a:tc>
              </a:tr>
            </a:tbl>
          </a:graphicData>
        </a:graphic>
      </p:graphicFrame>
      <p:sp>
        <p:nvSpPr>
          <p:cNvPr id="175" name="Google Shape;175;p8"/>
          <p:cNvSpPr txBox="1"/>
          <p:nvPr/>
        </p:nvSpPr>
        <p:spPr>
          <a:xfrm>
            <a:off x="1385450" y="1420575"/>
            <a:ext cx="1275300" cy="695400"/>
          </a:xfrm>
          <a:prstGeom prst="rect">
            <a:avLst/>
          </a:prstGeom>
          <a:noFill/>
          <a:ln>
            <a:noFill/>
          </a:ln>
        </p:spPr>
        <p:txBody>
          <a:bodyPr anchorCtr="0" anchor="ctr" bIns="91425" lIns="18000" spcFirstLastPara="1" rIns="18000" wrap="square" tIns="18000">
            <a:spAutoFit/>
          </a:bodyPr>
          <a:lstStyle/>
          <a:p>
            <a:pPr indent="0" lvl="0" marL="0" marR="0" rtl="0" algn="ctr">
              <a:lnSpc>
                <a:spcPct val="100000"/>
              </a:lnSpc>
              <a:spcBef>
                <a:spcPts val="0"/>
              </a:spcBef>
              <a:spcAft>
                <a:spcPts val="0"/>
              </a:spcAft>
              <a:buClr>
                <a:srgbClr val="000000"/>
              </a:buClr>
              <a:buSzPts val="2400"/>
              <a:buFont typeface="Arial"/>
              <a:buNone/>
            </a:pPr>
            <a:r>
              <a:rPr b="1" i="0" lang="en-GB" sz="1400" u="none" cap="none" strike="noStrike">
                <a:solidFill>
                  <a:srgbClr val="000000"/>
                </a:solidFill>
                <a:latin typeface="Helvetica Neue"/>
                <a:ea typeface="Helvetica Neue"/>
                <a:cs typeface="Helvetica Neue"/>
                <a:sym typeface="Helvetica Neue"/>
              </a:rPr>
              <a:t>[Stat]</a:t>
            </a:r>
            <a:endParaRPr b="1" i="0" sz="1400" u="none" cap="none" strike="noStrike">
              <a:solidFill>
                <a:srgbClr val="000000"/>
              </a:solidFill>
              <a:latin typeface="Helvetica Neue"/>
              <a:ea typeface="Helvetica Neue"/>
              <a:cs typeface="Helvetica Neue"/>
              <a:sym typeface="Helvetica Neue"/>
            </a:endParaRPr>
          </a:p>
          <a:p>
            <a:pPr indent="0" lvl="0" marL="0" marR="0" rtl="0" algn="ctr">
              <a:lnSpc>
                <a:spcPct val="100000"/>
              </a:lnSpc>
              <a:spcBef>
                <a:spcPts val="0"/>
              </a:spcBef>
              <a:spcAft>
                <a:spcPts val="0"/>
              </a:spcAft>
              <a:buClr>
                <a:srgbClr val="000000"/>
              </a:buClr>
              <a:buSzPts val="900"/>
              <a:buFont typeface="Arial"/>
              <a:buNone/>
            </a:pPr>
            <a:r>
              <a:rPr b="0" i="0" lang="en-GB" sz="1200" u="none" cap="none" strike="noStrike">
                <a:solidFill>
                  <a:srgbClr val="000000"/>
                </a:solidFill>
                <a:latin typeface="Helvetica Neue"/>
                <a:ea typeface="Helvetica Neue"/>
                <a:cs typeface="Helvetica Neue"/>
                <a:sym typeface="Helvetica Neue"/>
              </a:rPr>
              <a:t>[Info about the statistic]</a:t>
            </a:r>
            <a:endParaRPr b="0" i="0" sz="1200" u="none" cap="none" strike="noStrike">
              <a:solidFill>
                <a:srgbClr val="000000"/>
              </a:solidFill>
              <a:latin typeface="Helvetica Neue"/>
              <a:ea typeface="Helvetica Neue"/>
              <a:cs typeface="Helvetica Neue"/>
              <a:sym typeface="Helvetica Neue"/>
            </a:endParaRPr>
          </a:p>
        </p:txBody>
      </p:sp>
      <p:sp>
        <p:nvSpPr>
          <p:cNvPr id="176" name="Google Shape;176;p8"/>
          <p:cNvSpPr txBox="1"/>
          <p:nvPr/>
        </p:nvSpPr>
        <p:spPr>
          <a:xfrm>
            <a:off x="1385550" y="2592375"/>
            <a:ext cx="1275300" cy="510600"/>
          </a:xfrm>
          <a:prstGeom prst="rect">
            <a:avLst/>
          </a:prstGeom>
          <a:noFill/>
          <a:ln>
            <a:noFill/>
          </a:ln>
        </p:spPr>
        <p:txBody>
          <a:bodyPr anchorCtr="0" anchor="ctr" bIns="91425" lIns="18000" spcFirstLastPara="1" rIns="18000" wrap="square" tIns="18000">
            <a:sp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rgbClr val="000000"/>
                </a:solidFill>
                <a:latin typeface="Helvetica Neue"/>
                <a:ea typeface="Helvetica Neue"/>
                <a:cs typeface="Helvetica Neue"/>
                <a:sym typeface="Helvetica Neue"/>
              </a:rPr>
              <a:t>[Objective(s)]</a:t>
            </a:r>
            <a:r>
              <a:rPr b="0" i="0" lang="en-GB" sz="900" u="none" cap="none" strike="noStrike">
                <a:solidFill>
                  <a:srgbClr val="000000"/>
                </a:solidFill>
                <a:latin typeface="Helvetica Neue"/>
                <a:ea typeface="Helvetica Neue"/>
                <a:cs typeface="Helvetica Neue"/>
                <a:sym typeface="Helvetica Neue"/>
              </a:rPr>
              <a:t> </a:t>
            </a:r>
            <a:endParaRPr b="0" i="0" sz="900" u="none" cap="none" strike="noStrike">
              <a:solidFill>
                <a:srgbClr val="000000"/>
              </a:solidFill>
              <a:latin typeface="Helvetica Neue"/>
              <a:ea typeface="Helvetica Neue"/>
              <a:cs typeface="Helvetica Neue"/>
              <a:sym typeface="Helvetica Neue"/>
            </a:endParaRPr>
          </a:p>
          <a:p>
            <a:pPr indent="0" lvl="0" marL="0" marR="0" rtl="0" algn="ctr">
              <a:lnSpc>
                <a:spcPct val="100000"/>
              </a:lnSpc>
              <a:spcBef>
                <a:spcPts val="0"/>
              </a:spcBef>
              <a:spcAft>
                <a:spcPts val="0"/>
              </a:spcAft>
              <a:buClr>
                <a:srgbClr val="000000"/>
              </a:buClr>
              <a:buSzPts val="900"/>
              <a:buFont typeface="Arial"/>
              <a:buNone/>
            </a:pPr>
            <a:r>
              <a:rPr b="0" i="0" lang="en-GB" sz="1200" u="none" cap="none" strike="noStrike">
                <a:solidFill>
                  <a:srgbClr val="000000"/>
                </a:solidFill>
                <a:latin typeface="Helvetica Neue"/>
                <a:ea typeface="Helvetica Neue"/>
                <a:cs typeface="Helvetica Neue"/>
                <a:sym typeface="Helvetica Neue"/>
              </a:rPr>
              <a:t>[Context] </a:t>
            </a:r>
            <a:endParaRPr b="0" i="0" sz="1200" u="none" cap="none" strike="noStrike">
              <a:solidFill>
                <a:srgbClr val="000000"/>
              </a:solidFill>
              <a:latin typeface="Helvetica Neue"/>
              <a:ea typeface="Helvetica Neue"/>
              <a:cs typeface="Helvetica Neue"/>
              <a:sym typeface="Helvetica Neue"/>
            </a:endParaRPr>
          </a:p>
        </p:txBody>
      </p:sp>
      <p:sp>
        <p:nvSpPr>
          <p:cNvPr id="177" name="Google Shape;177;p8"/>
          <p:cNvSpPr txBox="1"/>
          <p:nvPr/>
        </p:nvSpPr>
        <p:spPr>
          <a:xfrm>
            <a:off x="1385550" y="3790875"/>
            <a:ext cx="1275300" cy="510600"/>
          </a:xfrm>
          <a:prstGeom prst="rect">
            <a:avLst/>
          </a:prstGeom>
          <a:noFill/>
          <a:ln>
            <a:noFill/>
          </a:ln>
        </p:spPr>
        <p:txBody>
          <a:bodyPr anchorCtr="0" anchor="ctr" bIns="91425" lIns="18000" spcFirstLastPara="1" rIns="18000" wrap="square" tIns="18000">
            <a:spAutoFit/>
          </a:bodyPr>
          <a:lstStyle/>
          <a:p>
            <a:pPr indent="0" lvl="0" marL="0" marR="0" rtl="0" algn="ctr">
              <a:lnSpc>
                <a:spcPct val="100000"/>
              </a:lnSpc>
              <a:spcBef>
                <a:spcPts val="0"/>
              </a:spcBef>
              <a:spcAft>
                <a:spcPts val="0"/>
              </a:spcAft>
              <a:buClr>
                <a:srgbClr val="000000"/>
              </a:buClr>
              <a:buSzPts val="1100"/>
              <a:buFont typeface="Arial"/>
              <a:buNone/>
            </a:pPr>
            <a:r>
              <a:rPr b="1" i="0" lang="en-GB" sz="1400" u="none" cap="none" strike="noStrike">
                <a:solidFill>
                  <a:srgbClr val="000000"/>
                </a:solidFill>
                <a:latin typeface="Helvetica Neue"/>
                <a:ea typeface="Helvetica Neue"/>
                <a:cs typeface="Helvetica Neue"/>
                <a:sym typeface="Helvetica Neue"/>
              </a:rPr>
              <a:t>[Objective(s)]</a:t>
            </a:r>
            <a:r>
              <a:rPr b="0" i="0" lang="en-GB" sz="900" u="none" cap="none" strike="noStrike">
                <a:solidFill>
                  <a:srgbClr val="000000"/>
                </a:solidFill>
                <a:latin typeface="Helvetica Neue"/>
                <a:ea typeface="Helvetica Neue"/>
                <a:cs typeface="Helvetica Neue"/>
                <a:sym typeface="Helvetica Neue"/>
              </a:rPr>
              <a:t> </a:t>
            </a:r>
            <a:endParaRPr b="0" i="0" sz="900" u="none" cap="none" strike="noStrike">
              <a:solidFill>
                <a:srgbClr val="000000"/>
              </a:solidFill>
              <a:latin typeface="Helvetica Neue"/>
              <a:ea typeface="Helvetica Neue"/>
              <a:cs typeface="Helvetica Neue"/>
              <a:sym typeface="Helvetica Neue"/>
            </a:endParaRPr>
          </a:p>
          <a:p>
            <a:pPr indent="0" lvl="0" marL="0" marR="0" rtl="0" algn="ctr">
              <a:lnSpc>
                <a:spcPct val="100000"/>
              </a:lnSpc>
              <a:spcBef>
                <a:spcPts val="0"/>
              </a:spcBef>
              <a:spcAft>
                <a:spcPts val="0"/>
              </a:spcAft>
              <a:buClr>
                <a:srgbClr val="000000"/>
              </a:buClr>
              <a:buSzPts val="1100"/>
              <a:buFont typeface="Arial"/>
              <a:buNone/>
            </a:pPr>
            <a:r>
              <a:rPr b="0" i="0" lang="en-GB" sz="1200" u="none" cap="none" strike="noStrike">
                <a:solidFill>
                  <a:srgbClr val="000000"/>
                </a:solidFill>
                <a:latin typeface="Helvetica Neue"/>
                <a:ea typeface="Helvetica Neue"/>
                <a:cs typeface="Helvetica Neue"/>
                <a:sym typeface="Helvetica Neue"/>
              </a:rPr>
              <a:t>[Context] </a:t>
            </a:r>
            <a:endParaRPr b="1" i="0" sz="1200" u="none" cap="none" strike="noStrike">
              <a:solidFill>
                <a:srgbClr val="000000"/>
              </a:solidFill>
              <a:latin typeface="Helvetica Neue"/>
              <a:ea typeface="Helvetica Neue"/>
              <a:cs typeface="Helvetica Neue"/>
              <a:sym typeface="Helvetica Neue"/>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sp>
        <p:nvSpPr>
          <p:cNvPr id="182" name="Google Shape;182;p62"/>
          <p:cNvSpPr/>
          <p:nvPr/>
        </p:nvSpPr>
        <p:spPr>
          <a:xfrm>
            <a:off x="0" y="0"/>
            <a:ext cx="9144000" cy="590127"/>
          </a:xfrm>
          <a:prstGeom prst="rect">
            <a:avLst/>
          </a:prstGeom>
          <a:solidFill>
            <a:schemeClr val="dk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83" name="Google Shape;183;p62"/>
          <p:cNvSpPr txBox="1"/>
          <p:nvPr/>
        </p:nvSpPr>
        <p:spPr>
          <a:xfrm>
            <a:off x="160743" y="80991"/>
            <a:ext cx="2062339" cy="400079"/>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400"/>
              <a:buFont typeface="Arial"/>
              <a:buNone/>
            </a:pPr>
            <a:r>
              <a:rPr b="0" i="0" lang="en-GB" sz="1400" u="none" cap="none" strike="noStrike">
                <a:solidFill>
                  <a:srgbClr val="FFFFFF"/>
                </a:solidFill>
                <a:latin typeface="Helvetica Neue"/>
                <a:ea typeface="Helvetica Neue"/>
                <a:cs typeface="Helvetica Neue"/>
                <a:sym typeface="Helvetica Neue"/>
              </a:rPr>
              <a:t>[Add department logo]</a:t>
            </a:r>
            <a:endParaRPr b="0" i="0" sz="1400" u="none" cap="none" strike="noStrike">
              <a:solidFill>
                <a:srgbClr val="FFFFFF"/>
              </a:solidFill>
              <a:latin typeface="Helvetica Neue"/>
              <a:ea typeface="Helvetica Neue"/>
              <a:cs typeface="Helvetica Neue"/>
              <a:sym typeface="Helvetica Neue"/>
            </a:endParaRPr>
          </a:p>
        </p:txBody>
      </p:sp>
      <p:sp>
        <p:nvSpPr>
          <p:cNvPr id="184" name="Google Shape;184;p62"/>
          <p:cNvSpPr txBox="1"/>
          <p:nvPr/>
        </p:nvSpPr>
        <p:spPr>
          <a:xfrm>
            <a:off x="2758828" y="-4269"/>
            <a:ext cx="6128100" cy="494700"/>
          </a:xfrm>
          <a:prstGeom prst="rect">
            <a:avLst/>
          </a:prstGeom>
          <a:noFill/>
          <a:ln>
            <a:noFill/>
          </a:ln>
        </p:spPr>
        <p:txBody>
          <a:bodyPr anchorCtr="0" anchor="t" bIns="92475" lIns="92475" spcFirstLastPara="1" rIns="92475" wrap="square" tIns="92475">
            <a:noAutofit/>
          </a:bodyPr>
          <a:lstStyle/>
          <a:p>
            <a:pPr indent="0" lvl="0" marL="0" marR="0" rtl="0" algn="r">
              <a:lnSpc>
                <a:spcPct val="115000"/>
              </a:lnSpc>
              <a:spcBef>
                <a:spcPts val="0"/>
              </a:spcBef>
              <a:spcAft>
                <a:spcPts val="400"/>
              </a:spcAft>
              <a:buClr>
                <a:schemeClr val="dk1"/>
              </a:buClr>
              <a:buSzPts val="1100"/>
              <a:buFont typeface="Arial"/>
              <a:buNone/>
            </a:pPr>
            <a:r>
              <a:rPr b="1" i="0" lang="en-GB" sz="2100" u="none" cap="none" strike="noStrike">
                <a:solidFill>
                  <a:schemeClr val="lt1"/>
                </a:solidFill>
                <a:latin typeface="Helvetica Neue"/>
                <a:ea typeface="Helvetica Neue"/>
                <a:cs typeface="Helvetica Neue"/>
                <a:sym typeface="Helvetica Neue"/>
              </a:rPr>
              <a:t>Outputs – Audience experience</a:t>
            </a:r>
            <a:endParaRPr b="1" i="0" sz="2100" u="none" cap="none" strike="noStrike">
              <a:solidFill>
                <a:schemeClr val="lt1"/>
              </a:solidFill>
              <a:latin typeface="Helvetica Neue"/>
              <a:ea typeface="Helvetica Neue"/>
              <a:cs typeface="Helvetica Neue"/>
              <a:sym typeface="Helvetica Neue"/>
            </a:endParaRPr>
          </a:p>
        </p:txBody>
      </p:sp>
      <p:sp>
        <p:nvSpPr>
          <p:cNvPr id="185" name="Google Shape;185;p62"/>
          <p:cNvSpPr/>
          <p:nvPr/>
        </p:nvSpPr>
        <p:spPr>
          <a:xfrm>
            <a:off x="4586425" y="728000"/>
            <a:ext cx="4430700" cy="4253400"/>
          </a:xfrm>
          <a:prstGeom prst="roundRect">
            <a:avLst>
              <a:gd fmla="val 6845" name="adj"/>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Helvetica Neue"/>
                <a:ea typeface="Helvetica Neue"/>
                <a:cs typeface="Helvetica Neue"/>
                <a:sym typeface="Helvetica Neue"/>
              </a:rPr>
              <a:t>Add campaign imagery </a:t>
            </a:r>
            <a:endParaRPr b="0" i="0" sz="1400" u="none" cap="none" strike="noStrike">
              <a:solidFill>
                <a:srgbClr val="000000"/>
              </a:solidFill>
              <a:latin typeface="Helvetica Neue"/>
              <a:ea typeface="Helvetica Neue"/>
              <a:cs typeface="Helvetica Neue"/>
              <a:sym typeface="Helvetica Neue"/>
            </a:endParaRPr>
          </a:p>
        </p:txBody>
      </p:sp>
      <p:sp>
        <p:nvSpPr>
          <p:cNvPr id="186" name="Google Shape;186;p62"/>
          <p:cNvSpPr/>
          <p:nvPr/>
        </p:nvSpPr>
        <p:spPr>
          <a:xfrm>
            <a:off x="126850" y="728000"/>
            <a:ext cx="4351200" cy="4253400"/>
          </a:xfrm>
          <a:prstGeom prst="roundRect">
            <a:avLst>
              <a:gd fmla="val 6845" name="adj"/>
            </a:avLst>
          </a:prstGeom>
          <a:noFill/>
          <a:ln cap="flat" cmpd="sng" w="28575">
            <a:solidFill>
              <a:schemeClr val="dk1"/>
            </a:solidFill>
            <a:prstDash val="solid"/>
            <a:round/>
            <a:headEnd len="sm" w="sm" type="none"/>
            <a:tailEnd len="sm" w="sm" type="none"/>
          </a:ln>
        </p:spPr>
        <p:txBody>
          <a:bodyPr anchorCtr="0" anchor="t" bIns="36000" lIns="36000" spcFirstLastPara="1" rIns="36000" wrap="square" tIns="36000">
            <a:noAutofit/>
          </a:bodyPr>
          <a:lstStyle/>
          <a:p>
            <a:pPr indent="0" lvl="0" marL="0" marR="0" rtl="0" algn="l">
              <a:lnSpc>
                <a:spcPct val="100000"/>
              </a:lnSpc>
              <a:spcBef>
                <a:spcPts val="0"/>
              </a:spcBef>
              <a:spcAft>
                <a:spcPts val="0"/>
              </a:spcAft>
              <a:buClr>
                <a:srgbClr val="000000"/>
              </a:buClr>
              <a:buSzPts val="1200"/>
              <a:buFont typeface="Arial"/>
              <a:buNone/>
            </a:pPr>
            <a:r>
              <a:rPr b="1" i="0" lang="en-GB" sz="1400" u="none" cap="none" strike="noStrike">
                <a:solidFill>
                  <a:schemeClr val="dk1"/>
                </a:solidFill>
                <a:latin typeface="Helvetica Neue"/>
                <a:ea typeface="Helvetica Neue"/>
                <a:cs typeface="Helvetica Neue"/>
                <a:sym typeface="Helvetica Neue"/>
              </a:rPr>
              <a:t> Implementation (OASIS)</a:t>
            </a:r>
            <a:r>
              <a:rPr b="1" i="0" lang="en-GB" sz="1400" u="none" cap="none" strike="noStrike">
                <a:solidFill>
                  <a:schemeClr val="lt1"/>
                </a:solidFill>
                <a:highlight>
                  <a:srgbClr val="674EA7"/>
                </a:highlight>
                <a:latin typeface="Helvetica Neue"/>
                <a:ea typeface="Helvetica Neue"/>
                <a:cs typeface="Helvetica Neue"/>
                <a:sym typeface="Helvetica Neue"/>
              </a:rPr>
              <a:t> </a:t>
            </a:r>
            <a:endParaRPr b="1" i="0" sz="1400" u="none" cap="none" strike="noStrike">
              <a:solidFill>
                <a:schemeClr val="lt1"/>
              </a:solidFill>
              <a:highlight>
                <a:srgbClr val="674EA7"/>
              </a:highlight>
              <a:latin typeface="Helvetica Neue"/>
              <a:ea typeface="Helvetica Neue"/>
              <a:cs typeface="Helvetica Neue"/>
              <a:sym typeface="Helvetica Neue"/>
            </a:endParaRPr>
          </a:p>
        </p:txBody>
      </p:sp>
      <p:graphicFrame>
        <p:nvGraphicFramePr>
          <p:cNvPr id="187" name="Google Shape;187;p62"/>
          <p:cNvGraphicFramePr/>
          <p:nvPr/>
        </p:nvGraphicFramePr>
        <p:xfrm>
          <a:off x="214900" y="1274904"/>
          <a:ext cx="3000000" cy="3000000"/>
        </p:xfrm>
        <a:graphic>
          <a:graphicData uri="http://schemas.openxmlformats.org/drawingml/2006/table">
            <a:tbl>
              <a:tblPr>
                <a:noFill/>
                <a:tableStyleId>{82C3C96F-7C5B-411F-A718-05323C9B8C14}</a:tableStyleId>
              </a:tblPr>
              <a:tblGrid>
                <a:gridCol w="1014475"/>
                <a:gridCol w="3160625"/>
              </a:tblGrid>
              <a:tr h="156325">
                <a:tc>
                  <a:txBody>
                    <a:bodyPr/>
                    <a:lstStyle/>
                    <a:p>
                      <a:pPr indent="0" lvl="0" marL="0" marR="0" rtl="0" algn="l">
                        <a:lnSpc>
                          <a:spcPct val="100000"/>
                        </a:lnSpc>
                        <a:spcBef>
                          <a:spcPts val="0"/>
                        </a:spcBef>
                        <a:spcAft>
                          <a:spcPts val="0"/>
                        </a:spcAft>
                        <a:buClr>
                          <a:schemeClr val="dk1"/>
                        </a:buClr>
                        <a:buSzPts val="1100"/>
                        <a:buFont typeface="Arial"/>
                        <a:buNone/>
                      </a:pPr>
                      <a:r>
                        <a:rPr b="1" lang="en-GB" sz="1200" u="none" cap="none" strike="noStrike">
                          <a:solidFill>
                            <a:schemeClr val="dk1"/>
                          </a:solidFill>
                          <a:latin typeface="Arial"/>
                          <a:ea typeface="Arial"/>
                          <a:cs typeface="Arial"/>
                          <a:sym typeface="Arial"/>
                        </a:rPr>
                        <a:t>[Media type]</a:t>
                      </a:r>
                      <a:endParaRPr b="1" sz="1200" u="none" cap="none" strike="noStrike">
                        <a:solidFill>
                          <a:schemeClr val="dk1"/>
                        </a:solidFill>
                        <a:latin typeface="Arial"/>
                        <a:ea typeface="Arial"/>
                        <a:cs typeface="Arial"/>
                        <a:sym typeface="Arial"/>
                      </a:endParaRPr>
                    </a:p>
                  </a:txBody>
                  <a:tcPr marT="36000" marB="36000" marR="36000" marL="36000">
                    <a:lnL cap="flat" cmpd="sng" w="9525">
                      <a:solidFill>
                        <a:srgbClr val="000000">
                          <a:alpha val="0"/>
                        </a:srgbClr>
                      </a:solidFill>
                      <a:prstDash val="solid"/>
                      <a:round/>
                      <a:headEnd len="sm" w="sm" type="none"/>
                      <a:tailEnd len="sm" w="sm" type="none"/>
                    </a:lnL>
                    <a:lnR cap="flat" cmpd="sng" w="12700">
                      <a:solidFill>
                        <a:schemeClr val="dk1"/>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b="0" lang="en-GB" sz="1200" u="none" cap="none" strike="noStrike">
                          <a:solidFill>
                            <a:schemeClr val="dk1"/>
                          </a:solidFill>
                          <a:latin typeface="Arial"/>
                          <a:ea typeface="Arial"/>
                          <a:cs typeface="Arial"/>
                          <a:sym typeface="Arial"/>
                        </a:rPr>
                        <a:t>[List]</a:t>
                      </a:r>
                      <a:endParaRPr b="0" sz="1200" u="none" cap="none" strike="noStrike">
                        <a:solidFill>
                          <a:schemeClr val="dk1"/>
                        </a:solidFill>
                        <a:latin typeface="Arial"/>
                        <a:ea typeface="Arial"/>
                        <a:cs typeface="Arial"/>
                        <a:sym typeface="Arial"/>
                      </a:endParaRPr>
                    </a:p>
                  </a:txBody>
                  <a:tcPr marT="36000" marB="36000" marR="36000" marL="36000">
                    <a:lnL cap="flat" cmpd="sng" w="12700">
                      <a:solidFill>
                        <a:schemeClr val="dk1"/>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2700">
                      <a:solidFill>
                        <a:schemeClr val="dk1"/>
                      </a:solidFill>
                      <a:prstDash val="solid"/>
                      <a:round/>
                      <a:headEnd len="sm" w="sm" type="none"/>
                      <a:tailEnd len="sm" w="sm" type="none"/>
                    </a:lnB>
                  </a:tcPr>
                </a:tc>
              </a:tr>
              <a:tr h="315950">
                <a:tc>
                  <a:txBody>
                    <a:bodyPr/>
                    <a:lstStyle/>
                    <a:p>
                      <a:pPr indent="0" lvl="0" marL="0" marR="0" rtl="0" algn="l">
                        <a:lnSpc>
                          <a:spcPct val="100000"/>
                        </a:lnSpc>
                        <a:spcBef>
                          <a:spcPts val="0"/>
                        </a:spcBef>
                        <a:spcAft>
                          <a:spcPts val="0"/>
                        </a:spcAft>
                        <a:buClr>
                          <a:srgbClr val="000000"/>
                        </a:buClr>
                        <a:buSzPts val="900"/>
                        <a:buFont typeface="Arial"/>
                        <a:buNone/>
                      </a:pPr>
                      <a:r>
                        <a:rPr b="1" lang="en-GB" sz="1200" u="none" cap="none" strike="noStrike">
                          <a:solidFill>
                            <a:schemeClr val="dk1"/>
                          </a:solidFill>
                          <a:latin typeface="Arial"/>
                          <a:ea typeface="Arial"/>
                          <a:cs typeface="Arial"/>
                          <a:sym typeface="Arial"/>
                        </a:rPr>
                        <a:t>[Media type]</a:t>
                      </a:r>
                      <a:endParaRPr b="1" sz="1200" u="none" cap="none" strike="noStrike">
                        <a:solidFill>
                          <a:schemeClr val="dk1"/>
                        </a:solidFill>
                        <a:latin typeface="Arial"/>
                        <a:ea typeface="Arial"/>
                        <a:cs typeface="Arial"/>
                        <a:sym typeface="Arial"/>
                      </a:endParaRPr>
                    </a:p>
                  </a:txBody>
                  <a:tcPr marT="36000" marB="36000" marR="36000" marL="36000">
                    <a:lnL cap="flat" cmpd="sng" w="9525">
                      <a:solidFill>
                        <a:srgbClr val="000000">
                          <a:alpha val="0"/>
                        </a:srgbClr>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100"/>
                        <a:buFont typeface="Arial"/>
                        <a:buNone/>
                      </a:pPr>
                      <a:r>
                        <a:rPr b="0" lang="en-GB" sz="1200" u="none" cap="none" strike="noStrike">
                          <a:solidFill>
                            <a:schemeClr val="dk1"/>
                          </a:solidFill>
                          <a:latin typeface="Arial"/>
                          <a:ea typeface="Arial"/>
                          <a:cs typeface="Arial"/>
                          <a:sym typeface="Arial"/>
                        </a:rPr>
                        <a:t>[List]</a:t>
                      </a:r>
                      <a:endParaRPr b="0" sz="1200" u="none" cap="none" strike="noStrike">
                        <a:solidFill>
                          <a:schemeClr val="dk1"/>
                        </a:solidFill>
                        <a:latin typeface="Arial"/>
                        <a:ea typeface="Arial"/>
                        <a:cs typeface="Arial"/>
                        <a:sym typeface="Arial"/>
                      </a:endParaRPr>
                    </a:p>
                  </a:txBody>
                  <a:tcPr marT="36000" marB="36000" marR="36000" marL="36000">
                    <a:lnL cap="flat" cmpd="sng" w="12700">
                      <a:solidFill>
                        <a:schemeClr val="dk1"/>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chemeClr val="dk1"/>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graphicFrame>
        <p:nvGraphicFramePr>
          <p:cNvPr id="188" name="Google Shape;188;p62"/>
          <p:cNvGraphicFramePr/>
          <p:nvPr/>
        </p:nvGraphicFramePr>
        <p:xfrm>
          <a:off x="214900" y="2396531"/>
          <a:ext cx="3000000" cy="3000000"/>
        </p:xfrm>
        <a:graphic>
          <a:graphicData uri="http://schemas.openxmlformats.org/drawingml/2006/table">
            <a:tbl>
              <a:tblPr>
                <a:noFill/>
                <a:tableStyleId>{E6433A14-28F3-451B-93B8-76F394F2D3CE}</a:tableStyleId>
              </a:tblPr>
              <a:tblGrid>
                <a:gridCol w="1043775"/>
                <a:gridCol w="1043775"/>
                <a:gridCol w="1043775"/>
                <a:gridCol w="1043775"/>
              </a:tblGrid>
              <a:tr h="1395500">
                <a:tc>
                  <a:txBody>
                    <a:bodyPr/>
                    <a:lstStyle/>
                    <a:p>
                      <a:pPr indent="0" lvl="0" marL="0" marR="0" rtl="0" algn="ctr">
                        <a:lnSpc>
                          <a:spcPct val="100000"/>
                        </a:lnSpc>
                        <a:spcBef>
                          <a:spcPts val="0"/>
                        </a:spcBef>
                        <a:spcAft>
                          <a:spcPts val="0"/>
                        </a:spcAft>
                        <a:buClr>
                          <a:schemeClr val="dk1"/>
                        </a:buClr>
                        <a:buSzPts val="1100"/>
                        <a:buFont typeface="Arial"/>
                        <a:buNone/>
                      </a:pPr>
                      <a:r>
                        <a:rPr lang="en-GB" sz="1600" u="none" cap="none" strike="noStrike">
                          <a:solidFill>
                            <a:schemeClr val="lt1"/>
                          </a:solidFill>
                          <a:latin typeface="Helvetica Neue"/>
                          <a:ea typeface="Helvetica Neue"/>
                          <a:cs typeface="Helvetica Neue"/>
                          <a:sym typeface="Helvetica Neue"/>
                        </a:rPr>
                        <a:t>[</a:t>
                      </a:r>
                      <a:r>
                        <a:rPr b="1" lang="en-GB" sz="1600" u="none" cap="none" strike="noStrike">
                          <a:solidFill>
                            <a:schemeClr val="lt1"/>
                          </a:solidFill>
                          <a:latin typeface="Helvetica Neue"/>
                          <a:ea typeface="Helvetica Neue"/>
                          <a:cs typeface="Helvetica Neue"/>
                          <a:sym typeface="Helvetica Neue"/>
                        </a:rPr>
                        <a:t>Stat</a:t>
                      </a:r>
                      <a:r>
                        <a:rPr lang="en-GB" sz="1600" u="none" cap="none" strike="noStrike">
                          <a:solidFill>
                            <a:schemeClr val="lt1"/>
                          </a:solidFill>
                          <a:latin typeface="Helvetica Neue"/>
                          <a:ea typeface="Helvetica Neue"/>
                          <a:cs typeface="Helvetica Neue"/>
                          <a:sym typeface="Helvetica Neue"/>
                        </a:rPr>
                        <a:t>]</a:t>
                      </a:r>
                      <a:endParaRPr sz="1600" u="none" cap="none" strike="noStrike">
                        <a:solidFill>
                          <a:schemeClr val="lt1"/>
                        </a:solidFill>
                        <a:latin typeface="Helvetica Neue"/>
                        <a:ea typeface="Helvetica Neue"/>
                        <a:cs typeface="Helvetica Neue"/>
                        <a:sym typeface="Helvetica Neue"/>
                      </a:endParaRPr>
                    </a:p>
                    <a:p>
                      <a:pPr indent="0" lvl="0" marL="0" marR="0" rtl="0" algn="ctr">
                        <a:lnSpc>
                          <a:spcPct val="100000"/>
                        </a:lnSpc>
                        <a:spcBef>
                          <a:spcPts val="0"/>
                        </a:spcBef>
                        <a:spcAft>
                          <a:spcPts val="0"/>
                        </a:spcAft>
                        <a:buClr>
                          <a:schemeClr val="dk1"/>
                        </a:buClr>
                        <a:buSzPts val="1100"/>
                        <a:buFont typeface="Arial"/>
                        <a:buNone/>
                      </a:pPr>
                      <a:r>
                        <a:rPr b="1" i="0" lang="en-GB" sz="1100" u="none" cap="none" strike="noStrike">
                          <a:solidFill>
                            <a:schemeClr val="lt1"/>
                          </a:solidFill>
                          <a:latin typeface="Helvetica Neue"/>
                          <a:ea typeface="Helvetica Neue"/>
                          <a:cs typeface="Helvetica Neue"/>
                          <a:sym typeface="Helvetica Neue"/>
                        </a:rPr>
                        <a:t>[info about stat]</a:t>
                      </a:r>
                      <a:endParaRPr b="1" i="0" sz="1100" u="none" cap="none" strike="noStrike">
                        <a:solidFill>
                          <a:schemeClr val="lt1"/>
                        </a:solidFill>
                        <a:latin typeface="Helvetica Neue"/>
                        <a:ea typeface="Helvetica Neue"/>
                        <a:cs typeface="Helvetica Neue"/>
                        <a:sym typeface="Helvetica Neue"/>
                      </a:endParaRPr>
                    </a:p>
                    <a:p>
                      <a:pPr indent="0" lvl="0" marL="0" marR="0" rtl="0" algn="ctr">
                        <a:lnSpc>
                          <a:spcPct val="100000"/>
                        </a:lnSpc>
                        <a:spcBef>
                          <a:spcPts val="0"/>
                        </a:spcBef>
                        <a:spcAft>
                          <a:spcPts val="0"/>
                        </a:spcAft>
                        <a:buClr>
                          <a:schemeClr val="dk1"/>
                        </a:buClr>
                        <a:buSzPts val="1100"/>
                        <a:buFont typeface="Arial"/>
                        <a:buNone/>
                      </a:pPr>
                      <a:r>
                        <a:rPr i="0" lang="en-GB" sz="1100" u="none" cap="none" strike="noStrike">
                          <a:solidFill>
                            <a:schemeClr val="lt1"/>
                          </a:solidFill>
                          <a:latin typeface="Helvetica Neue"/>
                          <a:ea typeface="Helvetica Neue"/>
                          <a:cs typeface="Helvetica Neue"/>
                          <a:sym typeface="Helvetica Neue"/>
                        </a:rPr>
                        <a:t>vs [stat] projected</a:t>
                      </a:r>
                      <a:endParaRPr i="0" sz="1100" u="none" cap="none" strike="noStrike">
                        <a:latin typeface="Helvetica Neue"/>
                        <a:ea typeface="Helvetica Neue"/>
                        <a:cs typeface="Helvetica Neue"/>
                        <a:sym typeface="Helvetica Neue"/>
                      </a:endParaRPr>
                    </a:p>
                  </a:txBody>
                  <a:tcPr marT="91425" marB="91425" marR="91425" marL="91425" anchor="ctr">
                    <a:solidFill>
                      <a:srgbClr val="E69138"/>
                    </a:solidFill>
                  </a:tcPr>
                </a:tc>
                <a:tc>
                  <a:txBody>
                    <a:bodyPr/>
                    <a:lstStyle/>
                    <a:p>
                      <a:pPr indent="0" lvl="0" marL="0" marR="0" rtl="0" algn="ctr">
                        <a:lnSpc>
                          <a:spcPct val="100000"/>
                        </a:lnSpc>
                        <a:spcBef>
                          <a:spcPts val="0"/>
                        </a:spcBef>
                        <a:spcAft>
                          <a:spcPts val="0"/>
                        </a:spcAft>
                        <a:buClr>
                          <a:srgbClr val="000000"/>
                        </a:buClr>
                        <a:buSzPts val="1600"/>
                        <a:buFont typeface="Arial"/>
                        <a:buNone/>
                      </a:pPr>
                      <a:r>
                        <a:rPr lang="en-GB" sz="1600" u="none" cap="none" strike="noStrike">
                          <a:solidFill>
                            <a:schemeClr val="lt1"/>
                          </a:solidFill>
                          <a:latin typeface="Helvetica Neue"/>
                          <a:ea typeface="Helvetica Neue"/>
                          <a:cs typeface="Helvetica Neue"/>
                          <a:sym typeface="Helvetica Neue"/>
                        </a:rPr>
                        <a:t>[</a:t>
                      </a:r>
                      <a:r>
                        <a:rPr b="1" lang="en-GB" sz="1600" u="none" cap="none" strike="noStrike">
                          <a:solidFill>
                            <a:schemeClr val="lt1"/>
                          </a:solidFill>
                          <a:latin typeface="Helvetica Neue"/>
                          <a:ea typeface="Helvetica Neue"/>
                          <a:cs typeface="Helvetica Neue"/>
                          <a:sym typeface="Helvetica Neue"/>
                        </a:rPr>
                        <a:t>Stat</a:t>
                      </a:r>
                      <a:r>
                        <a:rPr lang="en-GB" sz="1600" u="none" cap="none" strike="noStrike">
                          <a:solidFill>
                            <a:schemeClr val="lt1"/>
                          </a:solidFill>
                          <a:latin typeface="Helvetica Neue"/>
                          <a:ea typeface="Helvetica Neue"/>
                          <a:cs typeface="Helvetica Neue"/>
                          <a:sym typeface="Helvetica Neue"/>
                        </a:rPr>
                        <a:t>]</a:t>
                      </a:r>
                      <a:endParaRPr sz="1600" u="none" cap="none" strike="noStrike">
                        <a:solidFill>
                          <a:schemeClr val="lt1"/>
                        </a:solidFill>
                        <a:latin typeface="Helvetica Neue"/>
                        <a:ea typeface="Helvetica Neue"/>
                        <a:cs typeface="Helvetica Neue"/>
                        <a:sym typeface="Helvetica Neue"/>
                      </a:endParaRPr>
                    </a:p>
                    <a:p>
                      <a:pPr indent="0" lvl="0" marL="0" marR="0" rtl="0" algn="ctr">
                        <a:lnSpc>
                          <a:spcPct val="100000"/>
                        </a:lnSpc>
                        <a:spcBef>
                          <a:spcPts val="0"/>
                        </a:spcBef>
                        <a:spcAft>
                          <a:spcPts val="0"/>
                        </a:spcAft>
                        <a:buClr>
                          <a:srgbClr val="000000"/>
                        </a:buClr>
                        <a:buSzPts val="800"/>
                        <a:buFont typeface="Arial"/>
                        <a:buNone/>
                      </a:pPr>
                      <a:r>
                        <a:rPr b="1" lang="en-GB" sz="1100" u="none" cap="none" strike="noStrike">
                          <a:solidFill>
                            <a:schemeClr val="lt1"/>
                          </a:solidFill>
                          <a:latin typeface="Helvetica Neue"/>
                          <a:ea typeface="Helvetica Neue"/>
                          <a:cs typeface="Helvetica Neue"/>
                          <a:sym typeface="Helvetica Neue"/>
                        </a:rPr>
                        <a:t>[info about stat]</a:t>
                      </a:r>
                      <a:endParaRPr b="1" sz="1100" u="none" cap="none" strike="noStrike">
                        <a:solidFill>
                          <a:schemeClr val="lt1"/>
                        </a:solidFill>
                        <a:latin typeface="Helvetica Neue"/>
                        <a:ea typeface="Helvetica Neue"/>
                        <a:cs typeface="Helvetica Neue"/>
                        <a:sym typeface="Helvetica Neue"/>
                      </a:endParaRPr>
                    </a:p>
                    <a:p>
                      <a:pPr indent="0" lvl="0" marL="0" marR="0" rtl="0" algn="ctr">
                        <a:lnSpc>
                          <a:spcPct val="100000"/>
                        </a:lnSpc>
                        <a:spcBef>
                          <a:spcPts val="0"/>
                        </a:spcBef>
                        <a:spcAft>
                          <a:spcPts val="0"/>
                        </a:spcAft>
                        <a:buClr>
                          <a:srgbClr val="000000"/>
                        </a:buClr>
                        <a:buSzPts val="800"/>
                        <a:buFont typeface="Arial"/>
                        <a:buNone/>
                      </a:pPr>
                      <a:r>
                        <a:rPr i="1" lang="en-GB" sz="1100" u="none" cap="none" strike="noStrike">
                          <a:solidFill>
                            <a:schemeClr val="lt1"/>
                          </a:solidFill>
                          <a:latin typeface="Helvetica Neue"/>
                          <a:ea typeface="Helvetica Neue"/>
                          <a:cs typeface="Helvetica Neue"/>
                          <a:sym typeface="Helvetica Neue"/>
                        </a:rPr>
                        <a:t>vs [stat] projected</a:t>
                      </a:r>
                      <a:endParaRPr sz="1100" u="none" cap="none" strike="noStrike">
                        <a:solidFill>
                          <a:schemeClr val="dk1"/>
                        </a:solidFill>
                        <a:latin typeface="Helvetica Neue"/>
                        <a:ea typeface="Helvetica Neue"/>
                        <a:cs typeface="Helvetica Neue"/>
                        <a:sym typeface="Helvetica Neue"/>
                      </a:endParaRPr>
                    </a:p>
                  </a:txBody>
                  <a:tcPr marT="91425" marB="91425" marR="91425" marL="91425" anchor="ctr">
                    <a:solidFill>
                      <a:srgbClr val="E69138"/>
                    </a:solidFill>
                  </a:tcPr>
                </a:tc>
                <a:tc>
                  <a:txBody>
                    <a:bodyPr/>
                    <a:lstStyle/>
                    <a:p>
                      <a:pPr indent="0" lvl="0" marL="0" marR="0" rtl="0" algn="ctr">
                        <a:lnSpc>
                          <a:spcPct val="100000"/>
                        </a:lnSpc>
                        <a:spcBef>
                          <a:spcPts val="0"/>
                        </a:spcBef>
                        <a:spcAft>
                          <a:spcPts val="0"/>
                        </a:spcAft>
                        <a:buClr>
                          <a:srgbClr val="000000"/>
                        </a:buClr>
                        <a:buSzPts val="1600"/>
                        <a:buFont typeface="Arial"/>
                        <a:buNone/>
                      </a:pPr>
                      <a:r>
                        <a:rPr lang="en-GB" sz="1600" u="none" cap="none" strike="noStrike">
                          <a:solidFill>
                            <a:schemeClr val="lt1"/>
                          </a:solidFill>
                          <a:latin typeface="Helvetica Neue"/>
                          <a:ea typeface="Helvetica Neue"/>
                          <a:cs typeface="Helvetica Neue"/>
                          <a:sym typeface="Helvetica Neue"/>
                        </a:rPr>
                        <a:t>[</a:t>
                      </a:r>
                      <a:r>
                        <a:rPr b="1" lang="en-GB" sz="1600" u="none" cap="none" strike="noStrike">
                          <a:solidFill>
                            <a:schemeClr val="lt1"/>
                          </a:solidFill>
                          <a:latin typeface="Helvetica Neue"/>
                          <a:ea typeface="Helvetica Neue"/>
                          <a:cs typeface="Helvetica Neue"/>
                          <a:sym typeface="Helvetica Neue"/>
                        </a:rPr>
                        <a:t>Stat</a:t>
                      </a:r>
                      <a:r>
                        <a:rPr lang="en-GB" sz="1600" u="none" cap="none" strike="noStrike">
                          <a:solidFill>
                            <a:schemeClr val="lt1"/>
                          </a:solidFill>
                          <a:latin typeface="Helvetica Neue"/>
                          <a:ea typeface="Helvetica Neue"/>
                          <a:cs typeface="Helvetica Neue"/>
                          <a:sym typeface="Helvetica Neue"/>
                        </a:rPr>
                        <a:t>]</a:t>
                      </a:r>
                      <a:endParaRPr sz="1600" u="none" cap="none" strike="noStrike">
                        <a:solidFill>
                          <a:schemeClr val="lt1"/>
                        </a:solidFill>
                        <a:latin typeface="Helvetica Neue"/>
                        <a:ea typeface="Helvetica Neue"/>
                        <a:cs typeface="Helvetica Neue"/>
                        <a:sym typeface="Helvetica Neue"/>
                      </a:endParaRPr>
                    </a:p>
                    <a:p>
                      <a:pPr indent="0" lvl="0" marL="0" marR="0" rtl="0" algn="ctr">
                        <a:lnSpc>
                          <a:spcPct val="100000"/>
                        </a:lnSpc>
                        <a:spcBef>
                          <a:spcPts val="0"/>
                        </a:spcBef>
                        <a:spcAft>
                          <a:spcPts val="0"/>
                        </a:spcAft>
                        <a:buClr>
                          <a:srgbClr val="000000"/>
                        </a:buClr>
                        <a:buSzPts val="800"/>
                        <a:buFont typeface="Arial"/>
                        <a:buNone/>
                      </a:pPr>
                      <a:r>
                        <a:rPr b="1" lang="en-GB" sz="1100" u="none" cap="none" strike="noStrike">
                          <a:solidFill>
                            <a:schemeClr val="lt1"/>
                          </a:solidFill>
                          <a:latin typeface="Helvetica Neue"/>
                          <a:ea typeface="Helvetica Neue"/>
                          <a:cs typeface="Helvetica Neue"/>
                          <a:sym typeface="Helvetica Neue"/>
                        </a:rPr>
                        <a:t>[info about stat]</a:t>
                      </a:r>
                      <a:endParaRPr b="1" sz="1100" u="none" cap="none" strike="noStrike">
                        <a:solidFill>
                          <a:schemeClr val="lt1"/>
                        </a:solidFill>
                        <a:latin typeface="Helvetica Neue"/>
                        <a:ea typeface="Helvetica Neue"/>
                        <a:cs typeface="Helvetica Neue"/>
                        <a:sym typeface="Helvetica Neue"/>
                      </a:endParaRPr>
                    </a:p>
                    <a:p>
                      <a:pPr indent="0" lvl="0" marL="0" marR="0" rtl="0" algn="ctr">
                        <a:lnSpc>
                          <a:spcPct val="100000"/>
                        </a:lnSpc>
                        <a:spcBef>
                          <a:spcPts val="0"/>
                        </a:spcBef>
                        <a:spcAft>
                          <a:spcPts val="0"/>
                        </a:spcAft>
                        <a:buClr>
                          <a:srgbClr val="000000"/>
                        </a:buClr>
                        <a:buSzPts val="800"/>
                        <a:buFont typeface="Arial"/>
                        <a:buNone/>
                      </a:pPr>
                      <a:r>
                        <a:rPr i="1" lang="en-GB" sz="1100" u="none" cap="none" strike="noStrike">
                          <a:solidFill>
                            <a:schemeClr val="lt1"/>
                          </a:solidFill>
                          <a:latin typeface="Helvetica Neue"/>
                          <a:ea typeface="Helvetica Neue"/>
                          <a:cs typeface="Helvetica Neue"/>
                          <a:sym typeface="Helvetica Neue"/>
                        </a:rPr>
                        <a:t>vs [stat] projected</a:t>
                      </a:r>
                      <a:endParaRPr sz="1100" u="none" cap="none" strike="noStrike">
                        <a:solidFill>
                          <a:schemeClr val="dk1"/>
                        </a:solidFill>
                        <a:latin typeface="Helvetica Neue"/>
                        <a:ea typeface="Helvetica Neue"/>
                        <a:cs typeface="Helvetica Neue"/>
                        <a:sym typeface="Helvetica Neue"/>
                      </a:endParaRPr>
                    </a:p>
                  </a:txBody>
                  <a:tcPr marT="91425" marB="91425" marR="91425" marL="91425" anchor="ctr">
                    <a:solidFill>
                      <a:srgbClr val="E69138"/>
                    </a:solidFill>
                  </a:tcPr>
                </a:tc>
                <a:tc>
                  <a:txBody>
                    <a:bodyPr/>
                    <a:lstStyle/>
                    <a:p>
                      <a:pPr indent="0" lvl="0" marL="0" marR="0" rtl="0" algn="ctr">
                        <a:lnSpc>
                          <a:spcPct val="100000"/>
                        </a:lnSpc>
                        <a:spcBef>
                          <a:spcPts val="0"/>
                        </a:spcBef>
                        <a:spcAft>
                          <a:spcPts val="0"/>
                        </a:spcAft>
                        <a:buClr>
                          <a:srgbClr val="000000"/>
                        </a:buClr>
                        <a:buSzPts val="1600"/>
                        <a:buFont typeface="Arial"/>
                        <a:buNone/>
                      </a:pPr>
                      <a:r>
                        <a:rPr lang="en-GB" sz="1600" u="none" cap="none" strike="noStrike">
                          <a:solidFill>
                            <a:schemeClr val="lt1"/>
                          </a:solidFill>
                          <a:latin typeface="Helvetica Neue"/>
                          <a:ea typeface="Helvetica Neue"/>
                          <a:cs typeface="Helvetica Neue"/>
                          <a:sym typeface="Helvetica Neue"/>
                        </a:rPr>
                        <a:t>[</a:t>
                      </a:r>
                      <a:r>
                        <a:rPr b="1" lang="en-GB" sz="1600" u="none" cap="none" strike="noStrike">
                          <a:solidFill>
                            <a:schemeClr val="lt1"/>
                          </a:solidFill>
                          <a:latin typeface="Helvetica Neue"/>
                          <a:ea typeface="Helvetica Neue"/>
                          <a:cs typeface="Helvetica Neue"/>
                          <a:sym typeface="Helvetica Neue"/>
                        </a:rPr>
                        <a:t>Stat</a:t>
                      </a:r>
                      <a:r>
                        <a:rPr lang="en-GB" sz="1600" u="none" cap="none" strike="noStrike">
                          <a:solidFill>
                            <a:schemeClr val="lt1"/>
                          </a:solidFill>
                          <a:latin typeface="Helvetica Neue"/>
                          <a:ea typeface="Helvetica Neue"/>
                          <a:cs typeface="Helvetica Neue"/>
                          <a:sym typeface="Helvetica Neue"/>
                        </a:rPr>
                        <a:t>]</a:t>
                      </a:r>
                      <a:endParaRPr sz="1600" u="none" cap="none" strike="noStrike">
                        <a:solidFill>
                          <a:schemeClr val="lt1"/>
                        </a:solidFill>
                        <a:latin typeface="Helvetica Neue"/>
                        <a:ea typeface="Helvetica Neue"/>
                        <a:cs typeface="Helvetica Neue"/>
                        <a:sym typeface="Helvetica Neue"/>
                      </a:endParaRPr>
                    </a:p>
                    <a:p>
                      <a:pPr indent="0" lvl="0" marL="0" marR="0" rtl="0" algn="ctr">
                        <a:lnSpc>
                          <a:spcPct val="100000"/>
                        </a:lnSpc>
                        <a:spcBef>
                          <a:spcPts val="0"/>
                        </a:spcBef>
                        <a:spcAft>
                          <a:spcPts val="0"/>
                        </a:spcAft>
                        <a:buClr>
                          <a:srgbClr val="000000"/>
                        </a:buClr>
                        <a:buSzPts val="800"/>
                        <a:buFont typeface="Arial"/>
                        <a:buNone/>
                      </a:pPr>
                      <a:r>
                        <a:rPr b="1" lang="en-GB" sz="1100" u="none" cap="none" strike="noStrike">
                          <a:solidFill>
                            <a:schemeClr val="lt1"/>
                          </a:solidFill>
                          <a:latin typeface="Helvetica Neue"/>
                          <a:ea typeface="Helvetica Neue"/>
                          <a:cs typeface="Helvetica Neue"/>
                          <a:sym typeface="Helvetica Neue"/>
                        </a:rPr>
                        <a:t>[info about stat]</a:t>
                      </a:r>
                      <a:endParaRPr b="1" sz="1100" u="none" cap="none" strike="noStrike">
                        <a:solidFill>
                          <a:schemeClr val="lt1"/>
                        </a:solidFill>
                        <a:latin typeface="Helvetica Neue"/>
                        <a:ea typeface="Helvetica Neue"/>
                        <a:cs typeface="Helvetica Neue"/>
                        <a:sym typeface="Helvetica Neue"/>
                      </a:endParaRPr>
                    </a:p>
                    <a:p>
                      <a:pPr indent="0" lvl="0" marL="0" marR="0" rtl="0" algn="ctr">
                        <a:lnSpc>
                          <a:spcPct val="100000"/>
                        </a:lnSpc>
                        <a:spcBef>
                          <a:spcPts val="0"/>
                        </a:spcBef>
                        <a:spcAft>
                          <a:spcPts val="0"/>
                        </a:spcAft>
                        <a:buClr>
                          <a:srgbClr val="000000"/>
                        </a:buClr>
                        <a:buSzPts val="800"/>
                        <a:buFont typeface="Arial"/>
                        <a:buNone/>
                      </a:pPr>
                      <a:r>
                        <a:rPr i="1" lang="en-GB" sz="1100" u="none" cap="none" strike="noStrike">
                          <a:solidFill>
                            <a:schemeClr val="lt1"/>
                          </a:solidFill>
                          <a:latin typeface="Helvetica Neue"/>
                          <a:ea typeface="Helvetica Neue"/>
                          <a:cs typeface="Helvetica Neue"/>
                          <a:sym typeface="Helvetica Neue"/>
                        </a:rPr>
                        <a:t>vs [stat] projected</a:t>
                      </a:r>
                      <a:endParaRPr sz="1100" u="none" cap="none" strike="noStrike">
                        <a:solidFill>
                          <a:schemeClr val="dk1"/>
                        </a:solidFill>
                        <a:latin typeface="Helvetica Neue"/>
                        <a:ea typeface="Helvetica Neue"/>
                        <a:cs typeface="Helvetica Neue"/>
                        <a:sym typeface="Helvetica Neue"/>
                      </a:endParaRPr>
                    </a:p>
                  </a:txBody>
                  <a:tcPr marT="91425" marB="91425" marR="91425" marL="91425" anchor="ctr">
                    <a:solidFill>
                      <a:srgbClr val="E69138"/>
                    </a:solidFill>
                  </a:tcPr>
                </a:tc>
              </a:tr>
            </a:tbl>
          </a:graphicData>
        </a:graphic>
      </p:graphicFrame>
      <p:sp>
        <p:nvSpPr>
          <p:cNvPr id="189" name="Google Shape;189;p62"/>
          <p:cNvSpPr/>
          <p:nvPr/>
        </p:nvSpPr>
        <p:spPr>
          <a:xfrm>
            <a:off x="214900" y="3897653"/>
            <a:ext cx="4175100" cy="714987"/>
          </a:xfrm>
          <a:prstGeom prst="roundRect">
            <a:avLst>
              <a:gd fmla="val 16667" name="adj"/>
            </a:avLst>
          </a:prstGeom>
          <a:solidFill>
            <a:srgbClr val="1C4587"/>
          </a:solidFill>
          <a:ln>
            <a:noFill/>
          </a:ln>
        </p:spPr>
        <p:txBody>
          <a:bodyPr anchorCtr="0" anchor="t" bIns="91425" lIns="18000" spcFirstLastPara="1" rIns="18000" wrap="square" tIns="18000">
            <a:noAutofit/>
          </a:bodyPr>
          <a:lstStyle/>
          <a:p>
            <a:pPr indent="0" lvl="0" marL="0" marR="0" rtl="0" algn="l">
              <a:lnSpc>
                <a:spcPct val="100000"/>
              </a:lnSpc>
              <a:spcBef>
                <a:spcPts val="0"/>
              </a:spcBef>
              <a:spcAft>
                <a:spcPts val="0"/>
              </a:spcAft>
              <a:buClr>
                <a:srgbClr val="000000"/>
              </a:buClr>
              <a:buSzPts val="1000"/>
              <a:buFont typeface="Arial"/>
              <a:buNone/>
            </a:pPr>
            <a:r>
              <a:rPr b="0" i="0" lang="en-GB" sz="1200" u="none" cap="none" strike="noStrike">
                <a:solidFill>
                  <a:srgbClr val="FFFFFF"/>
                </a:solidFill>
                <a:latin typeface="Helvetica Neue"/>
                <a:ea typeface="Helvetica Neue"/>
                <a:cs typeface="Helvetica Neue"/>
                <a:sym typeface="Helvetica Neue"/>
              </a:rPr>
              <a:t>Summarise impact on </a:t>
            </a:r>
            <a:r>
              <a:rPr b="0" i="0" lang="en-GB" sz="1200" u="sng" cap="none" strike="noStrike">
                <a:solidFill>
                  <a:schemeClr val="lt1"/>
                </a:solidFill>
                <a:latin typeface="Helvetica Neue"/>
                <a:ea typeface="Helvetica Neue"/>
                <a:cs typeface="Helvetica Neue"/>
                <a:sym typeface="Helvetica Neue"/>
                <a:hlinkClick r:id="rId3">
                  <a:extLst>
                    <a:ext uri="{A12FA001-AC4F-418D-AE19-62706E023703}">
                      <ahyp:hlinkClr val="tx"/>
                    </a:ext>
                  </a:extLst>
                </a:hlinkClick>
              </a:rPr>
              <a:t>COM-B principles</a:t>
            </a:r>
            <a:r>
              <a:rPr b="0" i="0" lang="en-GB" sz="1200" u="none" cap="none" strike="noStrike">
                <a:solidFill>
                  <a:srgbClr val="FFFFFF"/>
                </a:solidFill>
                <a:latin typeface="Helvetica Neue"/>
                <a:ea typeface="Helvetica Neue"/>
                <a:cs typeface="Helvetica Neue"/>
                <a:sym typeface="Helvetica Neue"/>
              </a:rPr>
              <a:t>, as outlined in the previous slide, for example increased opportunity by doing X, increased motivation through X. </a:t>
            </a:r>
            <a:endParaRPr b="0" i="0" sz="1200" u="none" cap="none" strike="noStrike">
              <a:solidFill>
                <a:srgbClr val="FFFFFF"/>
              </a:solidFill>
              <a:latin typeface="Helvetica Neue"/>
              <a:ea typeface="Helvetica Neue"/>
              <a:cs typeface="Helvetica Neue"/>
              <a:sym typeface="Helvetica Neue"/>
            </a:endParaRPr>
          </a:p>
        </p:txBody>
      </p:sp>
      <p:sp>
        <p:nvSpPr>
          <p:cNvPr id="190" name="Google Shape;190;p62"/>
          <p:cNvSpPr/>
          <p:nvPr/>
        </p:nvSpPr>
        <p:spPr>
          <a:xfrm>
            <a:off x="4683760" y="853285"/>
            <a:ext cx="4239265" cy="648600"/>
          </a:xfrm>
          <a:prstGeom prst="roundRect">
            <a:avLst>
              <a:gd fmla="val 19059" name="adj"/>
            </a:avLst>
          </a:prstGeom>
          <a:solidFill>
            <a:srgbClr val="1C458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900"/>
              <a:buFont typeface="Arial"/>
              <a:buNone/>
            </a:pPr>
            <a:r>
              <a:rPr b="1" i="0" lang="en-GB" sz="1200" u="none" cap="none" strike="noStrike">
                <a:solidFill>
                  <a:schemeClr val="lt1"/>
                </a:solidFill>
                <a:latin typeface="Helvetica Neue"/>
                <a:ea typeface="Helvetica Neue"/>
                <a:cs typeface="Helvetica Neue"/>
                <a:sym typeface="Helvetica Neue"/>
              </a:rPr>
              <a:t>Note overall performance of campaign</a:t>
            </a:r>
            <a:endParaRPr b="1" i="0" sz="1200" u="none" cap="none" strike="noStrike">
              <a:solidFill>
                <a:schemeClr val="lt1"/>
              </a:solidFill>
              <a:latin typeface="Helvetica Neue"/>
              <a:ea typeface="Helvetica Neue"/>
              <a:cs typeface="Helvetica Neue"/>
              <a:sym typeface="Helvetica Neue"/>
            </a:endParaRPr>
          </a:p>
          <a:p>
            <a:pPr indent="0" lvl="0" marL="0" marR="0" rtl="0" algn="l">
              <a:lnSpc>
                <a:spcPct val="100000"/>
              </a:lnSpc>
              <a:spcBef>
                <a:spcPts val="0"/>
              </a:spcBef>
              <a:spcAft>
                <a:spcPts val="0"/>
              </a:spcAft>
              <a:buClr>
                <a:srgbClr val="000000"/>
              </a:buClr>
              <a:buSzPts val="900"/>
              <a:buFont typeface="Arial"/>
              <a:buNone/>
            </a:pPr>
            <a:r>
              <a:t/>
            </a:r>
            <a:endParaRPr b="0" i="1" sz="900" u="none" cap="none" strike="noStrike">
              <a:solidFill>
                <a:schemeClr val="lt1"/>
              </a:solidFill>
              <a:latin typeface="Helvetica Neue"/>
              <a:ea typeface="Helvetica Neue"/>
              <a:cs typeface="Helvetica Neue"/>
              <a:sym typeface="Helvetica Neue"/>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 name="Shape 194"/>
        <p:cNvGrpSpPr/>
        <p:nvPr/>
      </p:nvGrpSpPr>
      <p:grpSpPr>
        <a:xfrm>
          <a:off x="0" y="0"/>
          <a:ext cx="0" cy="0"/>
          <a:chOff x="0" y="0"/>
          <a:chExt cx="0" cy="0"/>
        </a:xfrm>
      </p:grpSpPr>
      <p:sp>
        <p:nvSpPr>
          <p:cNvPr id="195" name="Google Shape;195;p63"/>
          <p:cNvSpPr/>
          <p:nvPr/>
        </p:nvSpPr>
        <p:spPr>
          <a:xfrm>
            <a:off x="0" y="0"/>
            <a:ext cx="9144000" cy="590127"/>
          </a:xfrm>
          <a:prstGeom prst="rect">
            <a:avLst/>
          </a:prstGeom>
          <a:solidFill>
            <a:schemeClr val="dk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96" name="Google Shape;196;p63"/>
          <p:cNvSpPr txBox="1"/>
          <p:nvPr/>
        </p:nvSpPr>
        <p:spPr>
          <a:xfrm>
            <a:off x="160743" y="80991"/>
            <a:ext cx="2062339" cy="400079"/>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400"/>
              <a:buFont typeface="Arial"/>
              <a:buNone/>
            </a:pPr>
            <a:r>
              <a:rPr b="0" i="0" lang="en-GB" sz="1400" u="none" cap="none" strike="noStrike">
                <a:solidFill>
                  <a:srgbClr val="FFFFFF"/>
                </a:solidFill>
                <a:latin typeface="Helvetica Neue"/>
                <a:ea typeface="Helvetica Neue"/>
                <a:cs typeface="Helvetica Neue"/>
                <a:sym typeface="Helvetica Neue"/>
              </a:rPr>
              <a:t>[Add department logo]</a:t>
            </a:r>
            <a:endParaRPr b="0" i="0" sz="1400" u="none" cap="none" strike="noStrike">
              <a:solidFill>
                <a:srgbClr val="FFFFFF"/>
              </a:solidFill>
              <a:latin typeface="Helvetica Neue"/>
              <a:ea typeface="Helvetica Neue"/>
              <a:cs typeface="Helvetica Neue"/>
              <a:sym typeface="Helvetica Neue"/>
            </a:endParaRPr>
          </a:p>
        </p:txBody>
      </p:sp>
      <p:sp>
        <p:nvSpPr>
          <p:cNvPr id="197" name="Google Shape;197;p63"/>
          <p:cNvSpPr txBox="1"/>
          <p:nvPr/>
        </p:nvSpPr>
        <p:spPr>
          <a:xfrm>
            <a:off x="2758828" y="-4269"/>
            <a:ext cx="6128100" cy="494700"/>
          </a:xfrm>
          <a:prstGeom prst="rect">
            <a:avLst/>
          </a:prstGeom>
          <a:noFill/>
          <a:ln>
            <a:noFill/>
          </a:ln>
        </p:spPr>
        <p:txBody>
          <a:bodyPr anchorCtr="0" anchor="t" bIns="92475" lIns="92475" spcFirstLastPara="1" rIns="92475" wrap="square" tIns="92475">
            <a:noAutofit/>
          </a:bodyPr>
          <a:lstStyle/>
          <a:p>
            <a:pPr indent="0" lvl="0" marL="0" marR="0" rtl="0" algn="r">
              <a:lnSpc>
                <a:spcPct val="115000"/>
              </a:lnSpc>
              <a:spcBef>
                <a:spcPts val="0"/>
              </a:spcBef>
              <a:spcAft>
                <a:spcPts val="400"/>
              </a:spcAft>
              <a:buClr>
                <a:schemeClr val="dk1"/>
              </a:buClr>
              <a:buSzPts val="1100"/>
              <a:buFont typeface="Arial"/>
              <a:buNone/>
            </a:pPr>
            <a:r>
              <a:rPr b="1" i="0" lang="en-GB" sz="2100" u="none" cap="none" strike="noStrike">
                <a:solidFill>
                  <a:schemeClr val="lt1"/>
                </a:solidFill>
                <a:latin typeface="Helvetica Neue"/>
                <a:ea typeface="Helvetica Neue"/>
                <a:cs typeface="Helvetica Neue"/>
                <a:sym typeface="Helvetica Neue"/>
              </a:rPr>
              <a:t>Outtakes – Audience beliefs and feelings</a:t>
            </a:r>
            <a:endParaRPr b="1" i="0" sz="2100" u="none" cap="none" strike="noStrike">
              <a:solidFill>
                <a:schemeClr val="lt1"/>
              </a:solidFill>
              <a:latin typeface="Helvetica Neue"/>
              <a:ea typeface="Helvetica Neue"/>
              <a:cs typeface="Helvetica Neue"/>
              <a:sym typeface="Helvetica Neue"/>
            </a:endParaRPr>
          </a:p>
        </p:txBody>
      </p:sp>
      <p:graphicFrame>
        <p:nvGraphicFramePr>
          <p:cNvPr id="198" name="Google Shape;198;p63"/>
          <p:cNvGraphicFramePr/>
          <p:nvPr/>
        </p:nvGraphicFramePr>
        <p:xfrm>
          <a:off x="1967275" y="1619883"/>
          <a:ext cx="3000000" cy="3000000"/>
        </p:xfrm>
        <a:graphic>
          <a:graphicData uri="http://schemas.openxmlformats.org/drawingml/2006/table">
            <a:tbl>
              <a:tblPr>
                <a:noFill/>
                <a:tableStyleId>{E6433A14-28F3-451B-93B8-76F394F2D3CE}</a:tableStyleId>
              </a:tblPr>
              <a:tblGrid>
                <a:gridCol w="2351625"/>
                <a:gridCol w="2351625"/>
                <a:gridCol w="2351625"/>
              </a:tblGrid>
              <a:tr h="828900">
                <a:tc>
                  <a:txBody>
                    <a:bodyPr/>
                    <a:lstStyle/>
                    <a:p>
                      <a:pPr indent="0" lvl="0" marL="0" marR="0" rtl="0" algn="ctr">
                        <a:lnSpc>
                          <a:spcPct val="100000"/>
                        </a:lnSpc>
                        <a:spcBef>
                          <a:spcPts val="0"/>
                        </a:spcBef>
                        <a:spcAft>
                          <a:spcPts val="0"/>
                        </a:spcAft>
                        <a:buClr>
                          <a:schemeClr val="dk1"/>
                        </a:buClr>
                        <a:buSzPts val="1100"/>
                        <a:buFont typeface="Arial"/>
                        <a:buNone/>
                      </a:pPr>
                      <a:r>
                        <a:rPr b="1" lang="en-GB" sz="1400" u="none" cap="none" strike="noStrike">
                          <a:solidFill>
                            <a:schemeClr val="lt1"/>
                          </a:solidFill>
                          <a:latin typeface="Helvetica Neue"/>
                          <a:ea typeface="Helvetica Neue"/>
                          <a:cs typeface="Helvetica Neue"/>
                          <a:sym typeface="Helvetica Neue"/>
                        </a:rPr>
                        <a:t>[Stat]</a:t>
                      </a:r>
                      <a:endParaRPr b="1" sz="1400" u="none" cap="none" strike="noStrike">
                        <a:solidFill>
                          <a:schemeClr val="lt1"/>
                        </a:solidFill>
                        <a:latin typeface="Helvetica Neue"/>
                        <a:ea typeface="Helvetica Neue"/>
                        <a:cs typeface="Helvetica Neue"/>
                        <a:sym typeface="Helvetica Neue"/>
                      </a:endParaRPr>
                    </a:p>
                    <a:p>
                      <a:pPr indent="0" lvl="0" marL="0" marR="0" rtl="0" algn="ctr">
                        <a:lnSpc>
                          <a:spcPct val="100000"/>
                        </a:lnSpc>
                        <a:spcBef>
                          <a:spcPts val="0"/>
                        </a:spcBef>
                        <a:spcAft>
                          <a:spcPts val="0"/>
                        </a:spcAft>
                        <a:buClr>
                          <a:schemeClr val="dk1"/>
                        </a:buClr>
                        <a:buSzPts val="1100"/>
                        <a:buFont typeface="Arial"/>
                        <a:buNone/>
                      </a:pPr>
                      <a:r>
                        <a:rPr b="1" lang="en-GB" sz="1400" u="none" cap="none" strike="noStrike">
                          <a:solidFill>
                            <a:schemeClr val="lt1"/>
                          </a:solidFill>
                          <a:latin typeface="Helvetica Neue"/>
                          <a:ea typeface="Helvetica Neue"/>
                          <a:cs typeface="Helvetica Neue"/>
                          <a:sym typeface="Helvetica Neue"/>
                        </a:rPr>
                        <a:t>[info about stat]</a:t>
                      </a:r>
                      <a:endParaRPr b="1" sz="1400" u="none" cap="none" strike="noStrike">
                        <a:solidFill>
                          <a:schemeClr val="lt1"/>
                        </a:solidFill>
                        <a:latin typeface="Helvetica Neue"/>
                        <a:ea typeface="Helvetica Neue"/>
                        <a:cs typeface="Helvetica Neue"/>
                        <a:sym typeface="Helvetica Neue"/>
                      </a:endParaRPr>
                    </a:p>
                  </a:txBody>
                  <a:tcPr marT="91425" marB="91425" marR="91425" marL="91425" anchor="ctr">
                    <a:solidFill>
                      <a:srgbClr val="E69138"/>
                    </a:solidFill>
                  </a:tcPr>
                </a:tc>
                <a:tc>
                  <a:txBody>
                    <a:bodyPr/>
                    <a:lstStyle/>
                    <a:p>
                      <a:pPr indent="0" lvl="0" marL="0" marR="0" rtl="0" algn="ctr">
                        <a:lnSpc>
                          <a:spcPct val="100000"/>
                        </a:lnSpc>
                        <a:spcBef>
                          <a:spcPts val="0"/>
                        </a:spcBef>
                        <a:spcAft>
                          <a:spcPts val="0"/>
                        </a:spcAft>
                        <a:buClr>
                          <a:srgbClr val="000000"/>
                        </a:buClr>
                        <a:buSzPts val="1700"/>
                        <a:buFont typeface="Arial"/>
                        <a:buNone/>
                      </a:pPr>
                      <a:r>
                        <a:rPr b="1" lang="en-GB" sz="1400" u="none" cap="none" strike="noStrike">
                          <a:solidFill>
                            <a:schemeClr val="lt1"/>
                          </a:solidFill>
                          <a:latin typeface="Helvetica Neue"/>
                          <a:ea typeface="Helvetica Neue"/>
                          <a:cs typeface="Helvetica Neue"/>
                          <a:sym typeface="Helvetica Neue"/>
                        </a:rPr>
                        <a:t>[Stat]</a:t>
                      </a:r>
                      <a:endParaRPr b="1" sz="1400" u="none" cap="none" strike="noStrike">
                        <a:solidFill>
                          <a:schemeClr val="lt1"/>
                        </a:solidFill>
                        <a:latin typeface="Helvetica Neue"/>
                        <a:ea typeface="Helvetica Neue"/>
                        <a:cs typeface="Helvetica Neue"/>
                        <a:sym typeface="Helvetica Neue"/>
                      </a:endParaRPr>
                    </a:p>
                    <a:p>
                      <a:pPr indent="0" lvl="0" marL="0" marR="0" rtl="0" algn="ctr">
                        <a:lnSpc>
                          <a:spcPct val="100000"/>
                        </a:lnSpc>
                        <a:spcBef>
                          <a:spcPts val="0"/>
                        </a:spcBef>
                        <a:spcAft>
                          <a:spcPts val="0"/>
                        </a:spcAft>
                        <a:buClr>
                          <a:srgbClr val="000000"/>
                        </a:buClr>
                        <a:buSzPts val="900"/>
                        <a:buFont typeface="Arial"/>
                        <a:buNone/>
                      </a:pPr>
                      <a:r>
                        <a:rPr b="1" lang="en-GB" sz="1400" u="none" cap="none" strike="noStrike">
                          <a:solidFill>
                            <a:schemeClr val="lt1"/>
                          </a:solidFill>
                          <a:latin typeface="Helvetica Neue"/>
                          <a:ea typeface="Helvetica Neue"/>
                          <a:cs typeface="Helvetica Neue"/>
                          <a:sym typeface="Helvetica Neue"/>
                        </a:rPr>
                        <a:t>[info about stat]</a:t>
                      </a:r>
                      <a:endParaRPr b="1" sz="1400" u="none" cap="none" strike="noStrike">
                        <a:solidFill>
                          <a:schemeClr val="lt1"/>
                        </a:solidFill>
                        <a:latin typeface="Helvetica Neue"/>
                        <a:ea typeface="Helvetica Neue"/>
                        <a:cs typeface="Helvetica Neue"/>
                        <a:sym typeface="Helvetica Neue"/>
                      </a:endParaRPr>
                    </a:p>
                  </a:txBody>
                  <a:tcPr marT="91425" marB="91425" marR="91425" marL="91425" anchor="ctr">
                    <a:solidFill>
                      <a:srgbClr val="E69138"/>
                    </a:solidFill>
                  </a:tcPr>
                </a:tc>
                <a:tc>
                  <a:txBody>
                    <a:bodyPr/>
                    <a:lstStyle/>
                    <a:p>
                      <a:pPr indent="0" lvl="0" marL="0" marR="0" rtl="0" algn="ctr">
                        <a:lnSpc>
                          <a:spcPct val="100000"/>
                        </a:lnSpc>
                        <a:spcBef>
                          <a:spcPts val="0"/>
                        </a:spcBef>
                        <a:spcAft>
                          <a:spcPts val="0"/>
                        </a:spcAft>
                        <a:buClr>
                          <a:srgbClr val="000000"/>
                        </a:buClr>
                        <a:buSzPts val="1700"/>
                        <a:buFont typeface="Arial"/>
                        <a:buNone/>
                      </a:pPr>
                      <a:r>
                        <a:rPr b="1" lang="en-GB" sz="1400" u="none" cap="none" strike="noStrike">
                          <a:solidFill>
                            <a:schemeClr val="lt1"/>
                          </a:solidFill>
                          <a:latin typeface="Helvetica Neue"/>
                          <a:ea typeface="Helvetica Neue"/>
                          <a:cs typeface="Helvetica Neue"/>
                          <a:sym typeface="Helvetica Neue"/>
                        </a:rPr>
                        <a:t>[Stat]</a:t>
                      </a:r>
                      <a:endParaRPr b="1" sz="1400" u="none" cap="none" strike="noStrike">
                        <a:solidFill>
                          <a:schemeClr val="lt1"/>
                        </a:solidFill>
                        <a:latin typeface="Helvetica Neue"/>
                        <a:ea typeface="Helvetica Neue"/>
                        <a:cs typeface="Helvetica Neue"/>
                        <a:sym typeface="Helvetica Neue"/>
                      </a:endParaRPr>
                    </a:p>
                    <a:p>
                      <a:pPr indent="0" lvl="0" marL="0" marR="0" rtl="0" algn="ctr">
                        <a:lnSpc>
                          <a:spcPct val="100000"/>
                        </a:lnSpc>
                        <a:spcBef>
                          <a:spcPts val="0"/>
                        </a:spcBef>
                        <a:spcAft>
                          <a:spcPts val="0"/>
                        </a:spcAft>
                        <a:buClr>
                          <a:srgbClr val="000000"/>
                        </a:buClr>
                        <a:buSzPts val="900"/>
                        <a:buFont typeface="Arial"/>
                        <a:buNone/>
                      </a:pPr>
                      <a:r>
                        <a:rPr b="1" lang="en-GB" sz="1400" u="none" cap="none" strike="noStrike">
                          <a:solidFill>
                            <a:schemeClr val="lt1"/>
                          </a:solidFill>
                          <a:latin typeface="Helvetica Neue"/>
                          <a:ea typeface="Helvetica Neue"/>
                          <a:cs typeface="Helvetica Neue"/>
                          <a:sym typeface="Helvetica Neue"/>
                        </a:rPr>
                        <a:t>[info about stat]</a:t>
                      </a:r>
                      <a:endParaRPr b="1" sz="1400" u="none" cap="none" strike="noStrike">
                        <a:solidFill>
                          <a:schemeClr val="lt1"/>
                        </a:solidFill>
                        <a:latin typeface="Helvetica Neue"/>
                        <a:ea typeface="Helvetica Neue"/>
                        <a:cs typeface="Helvetica Neue"/>
                        <a:sym typeface="Helvetica Neue"/>
                      </a:endParaRPr>
                    </a:p>
                  </a:txBody>
                  <a:tcPr marT="91425" marB="91425" marR="91425" marL="91425" anchor="ctr">
                    <a:solidFill>
                      <a:srgbClr val="E69138"/>
                    </a:solidFill>
                  </a:tcPr>
                </a:tc>
              </a:tr>
            </a:tbl>
          </a:graphicData>
        </a:graphic>
      </p:graphicFrame>
      <p:sp>
        <p:nvSpPr>
          <p:cNvPr id="199" name="Google Shape;199;p63"/>
          <p:cNvSpPr/>
          <p:nvPr/>
        </p:nvSpPr>
        <p:spPr>
          <a:xfrm>
            <a:off x="105925" y="715270"/>
            <a:ext cx="8924225" cy="745500"/>
          </a:xfrm>
          <a:prstGeom prst="roundRect">
            <a:avLst>
              <a:gd fmla="val 6603" name="adj"/>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100"/>
              <a:buFont typeface="Arial"/>
              <a:buNone/>
            </a:pPr>
            <a:r>
              <a:rPr b="0" i="0" lang="en-GB" sz="1200" u="none" cap="none" strike="noStrike">
                <a:solidFill>
                  <a:schemeClr val="dk1"/>
                </a:solidFill>
                <a:latin typeface="Helvetica Neue"/>
                <a:ea typeface="Helvetica Neue"/>
                <a:cs typeface="Helvetica Neue"/>
                <a:sym typeface="Helvetica Neue"/>
              </a:rPr>
              <a:t>Summarise overall effect on audience beliefs and feelings</a:t>
            </a:r>
            <a:endParaRPr b="0" i="0" sz="1200" u="none" cap="none" strike="noStrike">
              <a:solidFill>
                <a:schemeClr val="dk1"/>
              </a:solidFill>
              <a:latin typeface="Helvetica Neue"/>
              <a:ea typeface="Helvetica Neue"/>
              <a:cs typeface="Helvetica Neue"/>
              <a:sym typeface="Helvetica Neue"/>
            </a:endParaRPr>
          </a:p>
        </p:txBody>
      </p:sp>
      <p:sp>
        <p:nvSpPr>
          <p:cNvPr id="200" name="Google Shape;200;p63"/>
          <p:cNvSpPr/>
          <p:nvPr/>
        </p:nvSpPr>
        <p:spPr>
          <a:xfrm>
            <a:off x="97875" y="4350877"/>
            <a:ext cx="8924100" cy="680400"/>
          </a:xfrm>
          <a:prstGeom prst="roundRect">
            <a:avLst>
              <a:gd fmla="val 16667" name="adj"/>
            </a:avLst>
          </a:prstGeom>
          <a:noFill/>
          <a:ln cap="flat" cmpd="sng" w="28575">
            <a:solidFill>
              <a:schemeClr val="dk1"/>
            </a:solidFill>
            <a:prstDash val="solid"/>
            <a:round/>
            <a:headEnd len="sm" w="sm" type="none"/>
            <a:tailEnd len="sm" w="sm" type="none"/>
          </a:ln>
        </p:spPr>
        <p:txBody>
          <a:bodyPr anchorCtr="0" anchor="t" bIns="36000" lIns="36000" spcFirstLastPara="1" rIns="36000" wrap="square" tIns="36000">
            <a:noAutofit/>
          </a:bodyPr>
          <a:lstStyle/>
          <a:p>
            <a:pPr indent="0" lvl="0" marL="0" marR="0" rtl="0" algn="l">
              <a:lnSpc>
                <a:spcPct val="100000"/>
              </a:lnSpc>
              <a:spcBef>
                <a:spcPts val="0"/>
              </a:spcBef>
              <a:spcAft>
                <a:spcPts val="0"/>
              </a:spcAft>
              <a:buClr>
                <a:srgbClr val="000000"/>
              </a:buClr>
              <a:buSzPts val="1000"/>
              <a:buFont typeface="Arial"/>
              <a:buNone/>
            </a:pPr>
            <a:r>
              <a:rPr b="0" i="0" lang="en-GB" sz="1200" u="none" cap="none" strike="noStrike">
                <a:solidFill>
                  <a:schemeClr val="dk1"/>
                </a:solidFill>
                <a:latin typeface="Helvetica Neue"/>
                <a:ea typeface="Helvetica Neue"/>
                <a:cs typeface="Helvetica Neue"/>
                <a:sym typeface="Helvetica Neue"/>
              </a:rPr>
              <a:t>Add expanded description for any metrics for awareness/recognition, attitudes/intentions, and claimed behaviours </a:t>
            </a:r>
            <a:endParaRPr b="0" i="0" sz="1200" u="none" cap="none" strike="noStrike">
              <a:solidFill>
                <a:schemeClr val="dk1"/>
              </a:solidFill>
              <a:highlight>
                <a:schemeClr val="accent6"/>
              </a:highlight>
              <a:latin typeface="Helvetica Neue"/>
              <a:ea typeface="Helvetica Neue"/>
              <a:cs typeface="Helvetica Neue"/>
              <a:sym typeface="Helvetica Neue"/>
            </a:endParaRPr>
          </a:p>
        </p:txBody>
      </p:sp>
      <p:sp>
        <p:nvSpPr>
          <p:cNvPr id="201" name="Google Shape;201;p63"/>
          <p:cNvSpPr/>
          <p:nvPr/>
        </p:nvSpPr>
        <p:spPr>
          <a:xfrm>
            <a:off x="105925" y="1619895"/>
            <a:ext cx="1758000" cy="828900"/>
          </a:xfrm>
          <a:prstGeom prst="homePlate">
            <a:avLst>
              <a:gd fmla="val 50000" name="adj"/>
            </a:avLst>
          </a:prstGeom>
          <a:solidFill>
            <a:srgbClr val="1C4587"/>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chemeClr val="lt1"/>
                </a:solidFill>
                <a:latin typeface="Helvetica Neue"/>
                <a:ea typeface="Helvetica Neue"/>
                <a:cs typeface="Helvetica Neue"/>
                <a:sym typeface="Helvetica Neue"/>
              </a:rPr>
              <a:t>Awareness and recognition</a:t>
            </a:r>
            <a:endParaRPr b="1" i="0" sz="1400" u="none" cap="none" strike="noStrike">
              <a:solidFill>
                <a:schemeClr val="lt1"/>
              </a:solidFill>
              <a:latin typeface="Helvetica Neue"/>
              <a:ea typeface="Helvetica Neue"/>
              <a:cs typeface="Helvetica Neue"/>
              <a:sym typeface="Helvetica Neue"/>
            </a:endParaRPr>
          </a:p>
        </p:txBody>
      </p:sp>
      <p:sp>
        <p:nvSpPr>
          <p:cNvPr id="202" name="Google Shape;202;p63"/>
          <p:cNvSpPr/>
          <p:nvPr/>
        </p:nvSpPr>
        <p:spPr>
          <a:xfrm>
            <a:off x="105925" y="2505120"/>
            <a:ext cx="1758000" cy="828900"/>
          </a:xfrm>
          <a:prstGeom prst="homePlate">
            <a:avLst>
              <a:gd fmla="val 50000" name="adj"/>
            </a:avLst>
          </a:prstGeom>
          <a:solidFill>
            <a:srgbClr val="1C4587"/>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chemeClr val="lt1"/>
                </a:solidFill>
                <a:latin typeface="Helvetica Neue"/>
                <a:ea typeface="Helvetica Neue"/>
                <a:cs typeface="Helvetica Neue"/>
                <a:sym typeface="Helvetica Neue"/>
              </a:rPr>
              <a:t>Attitudes and intentions</a:t>
            </a:r>
            <a:endParaRPr b="1" i="0" sz="1400" u="none" cap="none" strike="noStrike">
              <a:solidFill>
                <a:schemeClr val="lt1"/>
              </a:solidFill>
              <a:latin typeface="Helvetica Neue"/>
              <a:ea typeface="Helvetica Neue"/>
              <a:cs typeface="Helvetica Neue"/>
              <a:sym typeface="Helvetica Neue"/>
            </a:endParaRPr>
          </a:p>
        </p:txBody>
      </p:sp>
      <p:sp>
        <p:nvSpPr>
          <p:cNvPr id="203" name="Google Shape;203;p63"/>
          <p:cNvSpPr/>
          <p:nvPr/>
        </p:nvSpPr>
        <p:spPr>
          <a:xfrm>
            <a:off x="105925" y="3390345"/>
            <a:ext cx="1758000" cy="828900"/>
          </a:xfrm>
          <a:prstGeom prst="homePlate">
            <a:avLst>
              <a:gd fmla="val 50000" name="adj"/>
            </a:avLst>
          </a:prstGeom>
          <a:solidFill>
            <a:srgbClr val="1C4587"/>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chemeClr val="lt1"/>
                </a:solidFill>
                <a:latin typeface="Helvetica Neue"/>
                <a:ea typeface="Helvetica Neue"/>
                <a:cs typeface="Helvetica Neue"/>
                <a:sym typeface="Helvetica Neue"/>
              </a:rPr>
              <a:t>Claimed behaviours</a:t>
            </a:r>
            <a:endParaRPr b="1" i="0" sz="1400" u="none" cap="none" strike="noStrike">
              <a:solidFill>
                <a:schemeClr val="lt1"/>
              </a:solidFill>
              <a:latin typeface="Helvetica Neue"/>
              <a:ea typeface="Helvetica Neue"/>
              <a:cs typeface="Helvetica Neue"/>
              <a:sym typeface="Helvetica Neue"/>
            </a:endParaRPr>
          </a:p>
        </p:txBody>
      </p:sp>
      <p:graphicFrame>
        <p:nvGraphicFramePr>
          <p:cNvPr id="204" name="Google Shape;204;p63"/>
          <p:cNvGraphicFramePr/>
          <p:nvPr/>
        </p:nvGraphicFramePr>
        <p:xfrm>
          <a:off x="1967275" y="2505120"/>
          <a:ext cx="3000000" cy="3000000"/>
        </p:xfrm>
        <a:graphic>
          <a:graphicData uri="http://schemas.openxmlformats.org/drawingml/2006/table">
            <a:tbl>
              <a:tblPr>
                <a:noFill/>
                <a:tableStyleId>{E6433A14-28F3-451B-93B8-76F394F2D3CE}</a:tableStyleId>
              </a:tblPr>
              <a:tblGrid>
                <a:gridCol w="2351625"/>
                <a:gridCol w="2351625"/>
                <a:gridCol w="2351625"/>
              </a:tblGrid>
              <a:tr h="828900">
                <a:tc>
                  <a:txBody>
                    <a:bodyPr/>
                    <a:lstStyle/>
                    <a:p>
                      <a:pPr indent="0" lvl="0" marL="0" marR="0" rtl="0" algn="ctr">
                        <a:lnSpc>
                          <a:spcPct val="100000"/>
                        </a:lnSpc>
                        <a:spcBef>
                          <a:spcPts val="0"/>
                        </a:spcBef>
                        <a:spcAft>
                          <a:spcPts val="0"/>
                        </a:spcAft>
                        <a:buClr>
                          <a:schemeClr val="dk1"/>
                        </a:buClr>
                        <a:buSzPts val="1100"/>
                        <a:buFont typeface="Arial"/>
                        <a:buNone/>
                      </a:pPr>
                      <a:r>
                        <a:rPr b="1" lang="en-GB" sz="1400" u="none" cap="none" strike="noStrike">
                          <a:solidFill>
                            <a:schemeClr val="lt1"/>
                          </a:solidFill>
                          <a:latin typeface="Helvetica Neue"/>
                          <a:ea typeface="Helvetica Neue"/>
                          <a:cs typeface="Helvetica Neue"/>
                          <a:sym typeface="Helvetica Neue"/>
                        </a:rPr>
                        <a:t>[Stat]</a:t>
                      </a:r>
                      <a:endParaRPr b="1" sz="1400" u="none" cap="none" strike="noStrike">
                        <a:solidFill>
                          <a:schemeClr val="lt1"/>
                        </a:solidFill>
                        <a:latin typeface="Helvetica Neue"/>
                        <a:ea typeface="Helvetica Neue"/>
                        <a:cs typeface="Helvetica Neue"/>
                        <a:sym typeface="Helvetica Neue"/>
                      </a:endParaRPr>
                    </a:p>
                    <a:p>
                      <a:pPr indent="0" lvl="0" marL="0" marR="0" rtl="0" algn="ctr">
                        <a:lnSpc>
                          <a:spcPct val="100000"/>
                        </a:lnSpc>
                        <a:spcBef>
                          <a:spcPts val="0"/>
                        </a:spcBef>
                        <a:spcAft>
                          <a:spcPts val="0"/>
                        </a:spcAft>
                        <a:buClr>
                          <a:schemeClr val="dk1"/>
                        </a:buClr>
                        <a:buSzPts val="1100"/>
                        <a:buFont typeface="Arial"/>
                        <a:buNone/>
                      </a:pPr>
                      <a:r>
                        <a:rPr b="1" lang="en-GB" sz="1400" u="none" cap="none" strike="noStrike">
                          <a:solidFill>
                            <a:schemeClr val="lt1"/>
                          </a:solidFill>
                          <a:latin typeface="Helvetica Neue"/>
                          <a:ea typeface="Helvetica Neue"/>
                          <a:cs typeface="Helvetica Neue"/>
                          <a:sym typeface="Helvetica Neue"/>
                        </a:rPr>
                        <a:t>[info about stat]</a:t>
                      </a:r>
                      <a:endParaRPr b="1" sz="1400" u="none" cap="none" strike="noStrike">
                        <a:solidFill>
                          <a:schemeClr val="lt1"/>
                        </a:solidFill>
                        <a:latin typeface="Helvetica Neue"/>
                        <a:ea typeface="Helvetica Neue"/>
                        <a:cs typeface="Helvetica Neue"/>
                        <a:sym typeface="Helvetica Neue"/>
                      </a:endParaRPr>
                    </a:p>
                  </a:txBody>
                  <a:tcPr marT="91425" marB="91425" marR="91425" marL="91425" anchor="ctr">
                    <a:solidFill>
                      <a:srgbClr val="E69138"/>
                    </a:solidFill>
                  </a:tcPr>
                </a:tc>
                <a:tc>
                  <a:txBody>
                    <a:bodyPr/>
                    <a:lstStyle/>
                    <a:p>
                      <a:pPr indent="0" lvl="0" marL="0" marR="0" rtl="0" algn="ctr">
                        <a:lnSpc>
                          <a:spcPct val="100000"/>
                        </a:lnSpc>
                        <a:spcBef>
                          <a:spcPts val="0"/>
                        </a:spcBef>
                        <a:spcAft>
                          <a:spcPts val="0"/>
                        </a:spcAft>
                        <a:buClr>
                          <a:srgbClr val="000000"/>
                        </a:buClr>
                        <a:buSzPts val="1700"/>
                        <a:buFont typeface="Arial"/>
                        <a:buNone/>
                      </a:pPr>
                      <a:r>
                        <a:rPr b="1" lang="en-GB" sz="1400" u="none" cap="none" strike="noStrike">
                          <a:solidFill>
                            <a:schemeClr val="lt1"/>
                          </a:solidFill>
                          <a:latin typeface="Helvetica Neue"/>
                          <a:ea typeface="Helvetica Neue"/>
                          <a:cs typeface="Helvetica Neue"/>
                          <a:sym typeface="Helvetica Neue"/>
                        </a:rPr>
                        <a:t>[Stat]</a:t>
                      </a:r>
                      <a:endParaRPr b="1" sz="1400" u="none" cap="none" strike="noStrike">
                        <a:solidFill>
                          <a:schemeClr val="lt1"/>
                        </a:solidFill>
                        <a:latin typeface="Helvetica Neue"/>
                        <a:ea typeface="Helvetica Neue"/>
                        <a:cs typeface="Helvetica Neue"/>
                        <a:sym typeface="Helvetica Neue"/>
                      </a:endParaRPr>
                    </a:p>
                    <a:p>
                      <a:pPr indent="0" lvl="0" marL="0" marR="0" rtl="0" algn="ctr">
                        <a:lnSpc>
                          <a:spcPct val="100000"/>
                        </a:lnSpc>
                        <a:spcBef>
                          <a:spcPts val="0"/>
                        </a:spcBef>
                        <a:spcAft>
                          <a:spcPts val="0"/>
                        </a:spcAft>
                        <a:buClr>
                          <a:srgbClr val="000000"/>
                        </a:buClr>
                        <a:buSzPts val="900"/>
                        <a:buFont typeface="Arial"/>
                        <a:buNone/>
                      </a:pPr>
                      <a:r>
                        <a:rPr b="1" lang="en-GB" sz="1400" u="none" cap="none" strike="noStrike">
                          <a:solidFill>
                            <a:schemeClr val="lt1"/>
                          </a:solidFill>
                          <a:latin typeface="Helvetica Neue"/>
                          <a:ea typeface="Helvetica Neue"/>
                          <a:cs typeface="Helvetica Neue"/>
                          <a:sym typeface="Helvetica Neue"/>
                        </a:rPr>
                        <a:t>[info about stat]</a:t>
                      </a:r>
                      <a:endParaRPr b="1" sz="1400" u="none" cap="none" strike="noStrike">
                        <a:solidFill>
                          <a:schemeClr val="lt1"/>
                        </a:solidFill>
                        <a:latin typeface="Helvetica Neue"/>
                        <a:ea typeface="Helvetica Neue"/>
                        <a:cs typeface="Helvetica Neue"/>
                        <a:sym typeface="Helvetica Neue"/>
                      </a:endParaRPr>
                    </a:p>
                  </a:txBody>
                  <a:tcPr marT="91425" marB="91425" marR="91425" marL="91425" anchor="ctr">
                    <a:solidFill>
                      <a:srgbClr val="E69138"/>
                    </a:solidFill>
                  </a:tcPr>
                </a:tc>
                <a:tc>
                  <a:txBody>
                    <a:bodyPr/>
                    <a:lstStyle/>
                    <a:p>
                      <a:pPr indent="0" lvl="0" marL="0" marR="0" rtl="0" algn="ctr">
                        <a:lnSpc>
                          <a:spcPct val="100000"/>
                        </a:lnSpc>
                        <a:spcBef>
                          <a:spcPts val="0"/>
                        </a:spcBef>
                        <a:spcAft>
                          <a:spcPts val="0"/>
                        </a:spcAft>
                        <a:buClr>
                          <a:srgbClr val="000000"/>
                        </a:buClr>
                        <a:buSzPts val="1700"/>
                        <a:buFont typeface="Arial"/>
                        <a:buNone/>
                      </a:pPr>
                      <a:r>
                        <a:rPr b="1" lang="en-GB" sz="1400" u="none" cap="none" strike="noStrike">
                          <a:solidFill>
                            <a:schemeClr val="lt1"/>
                          </a:solidFill>
                          <a:latin typeface="Helvetica Neue"/>
                          <a:ea typeface="Helvetica Neue"/>
                          <a:cs typeface="Helvetica Neue"/>
                          <a:sym typeface="Helvetica Neue"/>
                        </a:rPr>
                        <a:t>[Stat]</a:t>
                      </a:r>
                      <a:endParaRPr b="1" sz="1400" u="none" cap="none" strike="noStrike">
                        <a:solidFill>
                          <a:schemeClr val="lt1"/>
                        </a:solidFill>
                        <a:latin typeface="Helvetica Neue"/>
                        <a:ea typeface="Helvetica Neue"/>
                        <a:cs typeface="Helvetica Neue"/>
                        <a:sym typeface="Helvetica Neue"/>
                      </a:endParaRPr>
                    </a:p>
                    <a:p>
                      <a:pPr indent="0" lvl="0" marL="0" marR="0" rtl="0" algn="ctr">
                        <a:lnSpc>
                          <a:spcPct val="100000"/>
                        </a:lnSpc>
                        <a:spcBef>
                          <a:spcPts val="0"/>
                        </a:spcBef>
                        <a:spcAft>
                          <a:spcPts val="0"/>
                        </a:spcAft>
                        <a:buClr>
                          <a:srgbClr val="000000"/>
                        </a:buClr>
                        <a:buSzPts val="900"/>
                        <a:buFont typeface="Arial"/>
                        <a:buNone/>
                      </a:pPr>
                      <a:r>
                        <a:rPr b="1" lang="en-GB" sz="1400" u="none" cap="none" strike="noStrike">
                          <a:solidFill>
                            <a:schemeClr val="lt1"/>
                          </a:solidFill>
                          <a:latin typeface="Helvetica Neue"/>
                          <a:ea typeface="Helvetica Neue"/>
                          <a:cs typeface="Helvetica Neue"/>
                          <a:sym typeface="Helvetica Neue"/>
                        </a:rPr>
                        <a:t>[info about stat]</a:t>
                      </a:r>
                      <a:endParaRPr b="1" sz="1400" u="none" cap="none" strike="noStrike">
                        <a:solidFill>
                          <a:schemeClr val="lt1"/>
                        </a:solidFill>
                        <a:latin typeface="Helvetica Neue"/>
                        <a:ea typeface="Helvetica Neue"/>
                        <a:cs typeface="Helvetica Neue"/>
                        <a:sym typeface="Helvetica Neue"/>
                      </a:endParaRPr>
                    </a:p>
                  </a:txBody>
                  <a:tcPr marT="91425" marB="91425" marR="91425" marL="91425" anchor="ctr">
                    <a:solidFill>
                      <a:srgbClr val="E69138"/>
                    </a:solidFill>
                  </a:tcPr>
                </a:tc>
              </a:tr>
            </a:tbl>
          </a:graphicData>
        </a:graphic>
      </p:graphicFrame>
      <p:graphicFrame>
        <p:nvGraphicFramePr>
          <p:cNvPr id="205" name="Google Shape;205;p63"/>
          <p:cNvGraphicFramePr/>
          <p:nvPr/>
        </p:nvGraphicFramePr>
        <p:xfrm>
          <a:off x="1967224" y="3402595"/>
          <a:ext cx="3000000" cy="3000000"/>
        </p:xfrm>
        <a:graphic>
          <a:graphicData uri="http://schemas.openxmlformats.org/drawingml/2006/table">
            <a:tbl>
              <a:tblPr>
                <a:noFill/>
                <a:tableStyleId>{E6433A14-28F3-451B-93B8-76F394F2D3CE}</a:tableStyleId>
              </a:tblPr>
              <a:tblGrid>
                <a:gridCol w="2351625"/>
                <a:gridCol w="2351625"/>
                <a:gridCol w="2351625"/>
              </a:tblGrid>
              <a:tr h="828900">
                <a:tc>
                  <a:txBody>
                    <a:bodyPr/>
                    <a:lstStyle/>
                    <a:p>
                      <a:pPr indent="0" lvl="0" marL="0" marR="0" rtl="0" algn="ctr">
                        <a:lnSpc>
                          <a:spcPct val="100000"/>
                        </a:lnSpc>
                        <a:spcBef>
                          <a:spcPts val="0"/>
                        </a:spcBef>
                        <a:spcAft>
                          <a:spcPts val="0"/>
                        </a:spcAft>
                        <a:buClr>
                          <a:schemeClr val="dk1"/>
                        </a:buClr>
                        <a:buSzPts val="1100"/>
                        <a:buFont typeface="Arial"/>
                        <a:buNone/>
                      </a:pPr>
                      <a:r>
                        <a:rPr b="1" lang="en-GB" sz="1400" u="none" cap="none" strike="noStrike">
                          <a:solidFill>
                            <a:schemeClr val="lt1"/>
                          </a:solidFill>
                          <a:latin typeface="Helvetica Neue"/>
                          <a:ea typeface="Helvetica Neue"/>
                          <a:cs typeface="Helvetica Neue"/>
                          <a:sym typeface="Helvetica Neue"/>
                        </a:rPr>
                        <a:t>[Stat]</a:t>
                      </a:r>
                      <a:endParaRPr b="1" sz="1400" u="none" cap="none" strike="noStrike">
                        <a:solidFill>
                          <a:schemeClr val="lt1"/>
                        </a:solidFill>
                        <a:latin typeface="Helvetica Neue"/>
                        <a:ea typeface="Helvetica Neue"/>
                        <a:cs typeface="Helvetica Neue"/>
                        <a:sym typeface="Helvetica Neue"/>
                      </a:endParaRPr>
                    </a:p>
                    <a:p>
                      <a:pPr indent="0" lvl="0" marL="0" marR="0" rtl="0" algn="ctr">
                        <a:lnSpc>
                          <a:spcPct val="100000"/>
                        </a:lnSpc>
                        <a:spcBef>
                          <a:spcPts val="0"/>
                        </a:spcBef>
                        <a:spcAft>
                          <a:spcPts val="0"/>
                        </a:spcAft>
                        <a:buClr>
                          <a:schemeClr val="dk1"/>
                        </a:buClr>
                        <a:buSzPts val="1100"/>
                        <a:buFont typeface="Arial"/>
                        <a:buNone/>
                      </a:pPr>
                      <a:r>
                        <a:rPr b="1" lang="en-GB" sz="1400" u="none" cap="none" strike="noStrike">
                          <a:solidFill>
                            <a:schemeClr val="lt1"/>
                          </a:solidFill>
                          <a:latin typeface="Helvetica Neue"/>
                          <a:ea typeface="Helvetica Neue"/>
                          <a:cs typeface="Helvetica Neue"/>
                          <a:sym typeface="Helvetica Neue"/>
                        </a:rPr>
                        <a:t>[info about stat]</a:t>
                      </a:r>
                      <a:endParaRPr b="1" sz="1400" u="none" cap="none" strike="noStrike">
                        <a:solidFill>
                          <a:schemeClr val="lt1"/>
                        </a:solidFill>
                        <a:latin typeface="Helvetica Neue"/>
                        <a:ea typeface="Helvetica Neue"/>
                        <a:cs typeface="Helvetica Neue"/>
                        <a:sym typeface="Helvetica Neue"/>
                      </a:endParaRPr>
                    </a:p>
                  </a:txBody>
                  <a:tcPr marT="91425" marB="91425" marR="91425" marL="91425" anchor="ctr">
                    <a:solidFill>
                      <a:srgbClr val="E69138"/>
                    </a:solidFill>
                  </a:tcPr>
                </a:tc>
                <a:tc>
                  <a:txBody>
                    <a:bodyPr/>
                    <a:lstStyle/>
                    <a:p>
                      <a:pPr indent="0" lvl="0" marL="0" marR="0" rtl="0" algn="ctr">
                        <a:lnSpc>
                          <a:spcPct val="100000"/>
                        </a:lnSpc>
                        <a:spcBef>
                          <a:spcPts val="0"/>
                        </a:spcBef>
                        <a:spcAft>
                          <a:spcPts val="0"/>
                        </a:spcAft>
                        <a:buClr>
                          <a:srgbClr val="000000"/>
                        </a:buClr>
                        <a:buSzPts val="1700"/>
                        <a:buFont typeface="Arial"/>
                        <a:buNone/>
                      </a:pPr>
                      <a:r>
                        <a:rPr b="1" lang="en-GB" sz="1400" u="none" cap="none" strike="noStrike">
                          <a:solidFill>
                            <a:schemeClr val="lt1"/>
                          </a:solidFill>
                          <a:latin typeface="Helvetica Neue"/>
                          <a:ea typeface="Helvetica Neue"/>
                          <a:cs typeface="Helvetica Neue"/>
                          <a:sym typeface="Helvetica Neue"/>
                        </a:rPr>
                        <a:t>[Stat]</a:t>
                      </a:r>
                      <a:endParaRPr b="1" sz="1400" u="none" cap="none" strike="noStrike">
                        <a:solidFill>
                          <a:schemeClr val="lt1"/>
                        </a:solidFill>
                        <a:latin typeface="Helvetica Neue"/>
                        <a:ea typeface="Helvetica Neue"/>
                        <a:cs typeface="Helvetica Neue"/>
                        <a:sym typeface="Helvetica Neue"/>
                      </a:endParaRPr>
                    </a:p>
                    <a:p>
                      <a:pPr indent="0" lvl="0" marL="0" marR="0" rtl="0" algn="ctr">
                        <a:lnSpc>
                          <a:spcPct val="100000"/>
                        </a:lnSpc>
                        <a:spcBef>
                          <a:spcPts val="0"/>
                        </a:spcBef>
                        <a:spcAft>
                          <a:spcPts val="0"/>
                        </a:spcAft>
                        <a:buClr>
                          <a:srgbClr val="000000"/>
                        </a:buClr>
                        <a:buSzPts val="900"/>
                        <a:buFont typeface="Arial"/>
                        <a:buNone/>
                      </a:pPr>
                      <a:r>
                        <a:rPr b="1" lang="en-GB" sz="1400" u="none" cap="none" strike="noStrike">
                          <a:solidFill>
                            <a:schemeClr val="lt1"/>
                          </a:solidFill>
                          <a:latin typeface="Helvetica Neue"/>
                          <a:ea typeface="Helvetica Neue"/>
                          <a:cs typeface="Helvetica Neue"/>
                          <a:sym typeface="Helvetica Neue"/>
                        </a:rPr>
                        <a:t>[info about stat]</a:t>
                      </a:r>
                      <a:endParaRPr b="1" sz="1400" u="none" cap="none" strike="noStrike">
                        <a:solidFill>
                          <a:schemeClr val="lt1"/>
                        </a:solidFill>
                        <a:latin typeface="Helvetica Neue"/>
                        <a:ea typeface="Helvetica Neue"/>
                        <a:cs typeface="Helvetica Neue"/>
                        <a:sym typeface="Helvetica Neue"/>
                      </a:endParaRPr>
                    </a:p>
                  </a:txBody>
                  <a:tcPr marT="91425" marB="91425" marR="91425" marL="91425" anchor="ctr">
                    <a:solidFill>
                      <a:srgbClr val="E69138"/>
                    </a:solidFill>
                  </a:tcPr>
                </a:tc>
                <a:tc>
                  <a:txBody>
                    <a:bodyPr/>
                    <a:lstStyle/>
                    <a:p>
                      <a:pPr indent="0" lvl="0" marL="0" marR="0" rtl="0" algn="ctr">
                        <a:lnSpc>
                          <a:spcPct val="100000"/>
                        </a:lnSpc>
                        <a:spcBef>
                          <a:spcPts val="0"/>
                        </a:spcBef>
                        <a:spcAft>
                          <a:spcPts val="0"/>
                        </a:spcAft>
                        <a:buClr>
                          <a:srgbClr val="000000"/>
                        </a:buClr>
                        <a:buSzPts val="1700"/>
                        <a:buFont typeface="Arial"/>
                        <a:buNone/>
                      </a:pPr>
                      <a:r>
                        <a:rPr b="1" lang="en-GB" sz="1400" u="none" cap="none" strike="noStrike">
                          <a:solidFill>
                            <a:schemeClr val="lt1"/>
                          </a:solidFill>
                          <a:latin typeface="Helvetica Neue"/>
                          <a:ea typeface="Helvetica Neue"/>
                          <a:cs typeface="Helvetica Neue"/>
                          <a:sym typeface="Helvetica Neue"/>
                        </a:rPr>
                        <a:t>[Stat]</a:t>
                      </a:r>
                      <a:endParaRPr b="1" sz="1400" u="none" cap="none" strike="noStrike">
                        <a:solidFill>
                          <a:schemeClr val="lt1"/>
                        </a:solidFill>
                        <a:latin typeface="Helvetica Neue"/>
                        <a:ea typeface="Helvetica Neue"/>
                        <a:cs typeface="Helvetica Neue"/>
                        <a:sym typeface="Helvetica Neue"/>
                      </a:endParaRPr>
                    </a:p>
                    <a:p>
                      <a:pPr indent="0" lvl="0" marL="0" marR="0" rtl="0" algn="ctr">
                        <a:lnSpc>
                          <a:spcPct val="100000"/>
                        </a:lnSpc>
                        <a:spcBef>
                          <a:spcPts val="0"/>
                        </a:spcBef>
                        <a:spcAft>
                          <a:spcPts val="0"/>
                        </a:spcAft>
                        <a:buClr>
                          <a:srgbClr val="000000"/>
                        </a:buClr>
                        <a:buSzPts val="900"/>
                        <a:buFont typeface="Arial"/>
                        <a:buNone/>
                      </a:pPr>
                      <a:r>
                        <a:rPr b="1" lang="en-GB" sz="1400" u="none" cap="none" strike="noStrike">
                          <a:solidFill>
                            <a:schemeClr val="lt1"/>
                          </a:solidFill>
                          <a:latin typeface="Helvetica Neue"/>
                          <a:ea typeface="Helvetica Neue"/>
                          <a:cs typeface="Helvetica Neue"/>
                          <a:sym typeface="Helvetica Neue"/>
                        </a:rPr>
                        <a:t>[info about stat]</a:t>
                      </a:r>
                      <a:endParaRPr b="1" sz="1400" u="none" cap="none" strike="noStrike">
                        <a:solidFill>
                          <a:schemeClr val="lt1"/>
                        </a:solidFill>
                        <a:latin typeface="Helvetica Neue"/>
                        <a:ea typeface="Helvetica Neue"/>
                        <a:cs typeface="Helvetica Neue"/>
                        <a:sym typeface="Helvetica Neue"/>
                      </a:endParaRPr>
                    </a:p>
                  </a:txBody>
                  <a:tcPr marT="91425" marB="91425" marR="91425" marL="91425" anchor="ctr">
                    <a:solidFill>
                      <a:srgbClr val="E69138"/>
                    </a:solidFill>
                  </a:tcPr>
                </a:tc>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 name="Shape 209"/>
        <p:cNvGrpSpPr/>
        <p:nvPr/>
      </p:nvGrpSpPr>
      <p:grpSpPr>
        <a:xfrm>
          <a:off x="0" y="0"/>
          <a:ext cx="0" cy="0"/>
          <a:chOff x="0" y="0"/>
          <a:chExt cx="0" cy="0"/>
        </a:xfrm>
      </p:grpSpPr>
      <p:sp>
        <p:nvSpPr>
          <p:cNvPr id="210" name="Google Shape;210;p64"/>
          <p:cNvSpPr/>
          <p:nvPr/>
        </p:nvSpPr>
        <p:spPr>
          <a:xfrm>
            <a:off x="0" y="0"/>
            <a:ext cx="9144000" cy="590127"/>
          </a:xfrm>
          <a:prstGeom prst="rect">
            <a:avLst/>
          </a:prstGeom>
          <a:solidFill>
            <a:schemeClr val="dk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11" name="Google Shape;211;p64"/>
          <p:cNvSpPr txBox="1"/>
          <p:nvPr/>
        </p:nvSpPr>
        <p:spPr>
          <a:xfrm>
            <a:off x="160743" y="80991"/>
            <a:ext cx="2062339" cy="400079"/>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400"/>
              <a:buFont typeface="Arial"/>
              <a:buNone/>
            </a:pPr>
            <a:r>
              <a:rPr b="0" i="0" lang="en-GB" sz="1400" u="none" cap="none" strike="noStrike">
                <a:solidFill>
                  <a:srgbClr val="FFFFFF"/>
                </a:solidFill>
                <a:latin typeface="Helvetica Neue"/>
                <a:ea typeface="Helvetica Neue"/>
                <a:cs typeface="Helvetica Neue"/>
                <a:sym typeface="Helvetica Neue"/>
              </a:rPr>
              <a:t>[Add department logo]</a:t>
            </a:r>
            <a:endParaRPr b="0" i="0" sz="1400" u="none" cap="none" strike="noStrike">
              <a:solidFill>
                <a:srgbClr val="FFFFFF"/>
              </a:solidFill>
              <a:latin typeface="Helvetica Neue"/>
              <a:ea typeface="Helvetica Neue"/>
              <a:cs typeface="Helvetica Neue"/>
              <a:sym typeface="Helvetica Neue"/>
            </a:endParaRPr>
          </a:p>
        </p:txBody>
      </p:sp>
      <p:sp>
        <p:nvSpPr>
          <p:cNvPr id="212" name="Google Shape;212;p64"/>
          <p:cNvSpPr txBox="1"/>
          <p:nvPr/>
        </p:nvSpPr>
        <p:spPr>
          <a:xfrm>
            <a:off x="2758828" y="-4269"/>
            <a:ext cx="6128100" cy="494700"/>
          </a:xfrm>
          <a:prstGeom prst="rect">
            <a:avLst/>
          </a:prstGeom>
          <a:noFill/>
          <a:ln>
            <a:noFill/>
          </a:ln>
        </p:spPr>
        <p:txBody>
          <a:bodyPr anchorCtr="0" anchor="t" bIns="92475" lIns="92475" spcFirstLastPara="1" rIns="92475" wrap="square" tIns="92475">
            <a:noAutofit/>
          </a:bodyPr>
          <a:lstStyle/>
          <a:p>
            <a:pPr indent="0" lvl="0" marL="0" marR="0" rtl="0" algn="r">
              <a:lnSpc>
                <a:spcPct val="115000"/>
              </a:lnSpc>
              <a:spcBef>
                <a:spcPts val="0"/>
              </a:spcBef>
              <a:spcAft>
                <a:spcPts val="400"/>
              </a:spcAft>
              <a:buClr>
                <a:schemeClr val="dk1"/>
              </a:buClr>
              <a:buSzPts val="1100"/>
              <a:buFont typeface="Arial"/>
              <a:buNone/>
            </a:pPr>
            <a:r>
              <a:rPr b="1" i="0" lang="en-GB" sz="2100" u="none" cap="none" strike="noStrike">
                <a:solidFill>
                  <a:schemeClr val="lt1"/>
                </a:solidFill>
                <a:latin typeface="Helvetica Neue"/>
                <a:ea typeface="Helvetica Neue"/>
                <a:cs typeface="Helvetica Neue"/>
                <a:sym typeface="Helvetica Neue"/>
              </a:rPr>
              <a:t>Outcomes – Audience behaviour</a:t>
            </a:r>
            <a:endParaRPr b="1" i="0" sz="2100" u="none" cap="none" strike="noStrike">
              <a:solidFill>
                <a:schemeClr val="lt1"/>
              </a:solidFill>
              <a:latin typeface="Helvetica Neue"/>
              <a:ea typeface="Helvetica Neue"/>
              <a:cs typeface="Helvetica Neue"/>
              <a:sym typeface="Helvetica Neue"/>
            </a:endParaRPr>
          </a:p>
        </p:txBody>
      </p:sp>
      <p:sp>
        <p:nvSpPr>
          <p:cNvPr id="213" name="Google Shape;213;p64"/>
          <p:cNvSpPr/>
          <p:nvPr/>
        </p:nvSpPr>
        <p:spPr>
          <a:xfrm>
            <a:off x="113850" y="734850"/>
            <a:ext cx="8916300" cy="701400"/>
          </a:xfrm>
          <a:prstGeom prst="roundRect">
            <a:avLst>
              <a:gd fmla="val 6603" name="adj"/>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100"/>
              <a:buFont typeface="Arial"/>
              <a:buNone/>
            </a:pPr>
            <a:r>
              <a:rPr b="0" i="0" lang="en-GB" sz="1200" u="none" cap="none" strike="noStrike">
                <a:solidFill>
                  <a:schemeClr val="dk1"/>
                </a:solidFill>
                <a:latin typeface="Helvetica Neue"/>
                <a:ea typeface="Helvetica Neue"/>
                <a:cs typeface="Helvetica Neue"/>
                <a:sym typeface="Helvetica Neue"/>
              </a:rPr>
              <a:t>Summarise overall effect on audience behaviour </a:t>
            </a:r>
            <a:endParaRPr b="0" i="0" sz="1200" u="none" cap="none" strike="noStrike">
              <a:solidFill>
                <a:schemeClr val="dk1"/>
              </a:solidFill>
              <a:latin typeface="Helvetica Neue"/>
              <a:ea typeface="Helvetica Neue"/>
              <a:cs typeface="Helvetica Neue"/>
              <a:sym typeface="Helvetica Neue"/>
            </a:endParaRPr>
          </a:p>
        </p:txBody>
      </p:sp>
      <p:sp>
        <p:nvSpPr>
          <p:cNvPr id="214" name="Google Shape;214;p64"/>
          <p:cNvSpPr/>
          <p:nvPr/>
        </p:nvSpPr>
        <p:spPr>
          <a:xfrm>
            <a:off x="2094625" y="3208525"/>
            <a:ext cx="6927600" cy="875700"/>
          </a:xfrm>
          <a:prstGeom prst="roundRect">
            <a:avLst>
              <a:gd fmla="val 6603" name="adj"/>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000"/>
              <a:buFont typeface="Arial"/>
              <a:buNone/>
            </a:pPr>
            <a:r>
              <a:rPr b="0" i="0" lang="en-GB" sz="1200" u="none" cap="none" strike="noStrike">
                <a:solidFill>
                  <a:schemeClr val="dk1"/>
                </a:solidFill>
                <a:latin typeface="Helvetica Neue"/>
                <a:ea typeface="Helvetica Neue"/>
                <a:cs typeface="Helvetica Neue"/>
                <a:sym typeface="Helvetica Neue"/>
              </a:rPr>
              <a:t>Outline how the campaign contributed to your communications objectives through addressing audience’s behavioural barriers or changing behaviours. </a:t>
            </a:r>
            <a:endParaRPr b="0" i="0" sz="1200" u="none" cap="none" strike="noStrike">
              <a:solidFill>
                <a:schemeClr val="dk1"/>
              </a:solidFill>
              <a:latin typeface="Helvetica Neue"/>
              <a:ea typeface="Helvetica Neue"/>
              <a:cs typeface="Helvetica Neue"/>
              <a:sym typeface="Helvetica Neue"/>
            </a:endParaRPr>
          </a:p>
        </p:txBody>
      </p:sp>
      <p:sp>
        <p:nvSpPr>
          <p:cNvPr id="215" name="Google Shape;215;p64"/>
          <p:cNvSpPr/>
          <p:nvPr/>
        </p:nvSpPr>
        <p:spPr>
          <a:xfrm>
            <a:off x="105925" y="3208525"/>
            <a:ext cx="1873500" cy="875700"/>
          </a:xfrm>
          <a:prstGeom prst="homePlate">
            <a:avLst>
              <a:gd fmla="val 50000" name="adj"/>
            </a:avLst>
          </a:prstGeom>
          <a:solidFill>
            <a:srgbClr val="E69138"/>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1" i="0" lang="en-GB" sz="1200" u="none" cap="none" strike="noStrike">
                <a:solidFill>
                  <a:schemeClr val="lt1"/>
                </a:solidFill>
                <a:latin typeface="Helvetica Neue"/>
                <a:ea typeface="Helvetica Neue"/>
                <a:cs typeface="Helvetica Neue"/>
                <a:sym typeface="Helvetica Neue"/>
              </a:rPr>
              <a:t>Contribution to comms objectives </a:t>
            </a:r>
            <a:endParaRPr b="1" i="0" sz="1400" u="none" cap="none" strike="noStrike">
              <a:solidFill>
                <a:schemeClr val="lt1"/>
              </a:solidFill>
              <a:latin typeface="Helvetica Neue"/>
              <a:ea typeface="Helvetica Neue"/>
              <a:cs typeface="Helvetica Neue"/>
              <a:sym typeface="Helvetica Neue"/>
            </a:endParaRPr>
          </a:p>
        </p:txBody>
      </p:sp>
      <p:graphicFrame>
        <p:nvGraphicFramePr>
          <p:cNvPr id="216" name="Google Shape;216;p64"/>
          <p:cNvGraphicFramePr/>
          <p:nvPr/>
        </p:nvGraphicFramePr>
        <p:xfrm>
          <a:off x="105913" y="1564575"/>
          <a:ext cx="3000000" cy="3000000"/>
        </p:xfrm>
        <a:graphic>
          <a:graphicData uri="http://schemas.openxmlformats.org/drawingml/2006/table">
            <a:tbl>
              <a:tblPr>
                <a:noFill/>
                <a:tableStyleId>{E6433A14-28F3-451B-93B8-76F394F2D3CE}</a:tableStyleId>
              </a:tblPr>
              <a:tblGrid>
                <a:gridCol w="4191625"/>
                <a:gridCol w="4724675"/>
              </a:tblGrid>
              <a:tr h="419475">
                <a:tc>
                  <a:txBody>
                    <a:bodyPr/>
                    <a:lstStyle/>
                    <a:p>
                      <a:pPr indent="0" lvl="0" marL="0" marR="0" rtl="0" algn="l">
                        <a:lnSpc>
                          <a:spcPct val="100000"/>
                        </a:lnSpc>
                        <a:spcBef>
                          <a:spcPts val="0"/>
                        </a:spcBef>
                        <a:spcAft>
                          <a:spcPts val="0"/>
                        </a:spcAft>
                        <a:buClr>
                          <a:srgbClr val="000000"/>
                        </a:buClr>
                        <a:buSzPts val="1200"/>
                        <a:buFont typeface="Arial"/>
                        <a:buNone/>
                      </a:pPr>
                      <a:r>
                        <a:rPr b="1" lang="en-GB" sz="1200" u="none" cap="none" strike="noStrike">
                          <a:solidFill>
                            <a:schemeClr val="lt1"/>
                          </a:solidFill>
                          <a:latin typeface="Helvetica Neue"/>
                          <a:ea typeface="Helvetica Neue"/>
                          <a:cs typeface="Helvetica Neue"/>
                          <a:sym typeface="Helvetica Neue"/>
                        </a:rPr>
                        <a:t>Behavioural barriers addressed</a:t>
                      </a:r>
                      <a:endParaRPr b="1" sz="1200" u="none" cap="none" strike="noStrike">
                        <a:solidFill>
                          <a:schemeClr val="lt1"/>
                        </a:solidFill>
                        <a:latin typeface="Helvetica Neue"/>
                        <a:ea typeface="Helvetica Neue"/>
                        <a:cs typeface="Helvetica Neue"/>
                        <a:sym typeface="Helvetica Neue"/>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1C4587"/>
                    </a:solidFill>
                  </a:tcPr>
                </a:tc>
                <a:tc>
                  <a:txBody>
                    <a:bodyPr/>
                    <a:lstStyle/>
                    <a:p>
                      <a:pPr indent="0" lvl="0" marL="0" marR="0" rtl="0" algn="l">
                        <a:lnSpc>
                          <a:spcPct val="100000"/>
                        </a:lnSpc>
                        <a:spcBef>
                          <a:spcPts val="0"/>
                        </a:spcBef>
                        <a:spcAft>
                          <a:spcPts val="0"/>
                        </a:spcAft>
                        <a:buClr>
                          <a:srgbClr val="000000"/>
                        </a:buClr>
                        <a:buSzPts val="1200"/>
                        <a:buFont typeface="Arial"/>
                        <a:buNone/>
                      </a:pPr>
                      <a:r>
                        <a:rPr b="1" lang="en-GB" sz="1200" u="none" cap="none" strike="noStrike">
                          <a:solidFill>
                            <a:schemeClr val="lt1"/>
                          </a:solidFill>
                          <a:latin typeface="Helvetica Neue"/>
                          <a:ea typeface="Helvetica Neue"/>
                          <a:cs typeface="Helvetica Neue"/>
                          <a:sym typeface="Helvetica Neue"/>
                        </a:rPr>
                        <a:t>Behaviours started, stopped or maintained</a:t>
                      </a:r>
                      <a:endParaRPr b="1" sz="1200" u="none" cap="none" strike="noStrike">
                        <a:solidFill>
                          <a:schemeClr val="lt1"/>
                        </a:solidFill>
                        <a:latin typeface="Helvetica Neue"/>
                        <a:ea typeface="Helvetica Neue"/>
                        <a:cs typeface="Helvetica Neue"/>
                        <a:sym typeface="Helvetica Neue"/>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1C4587"/>
                    </a:solidFill>
                  </a:tcPr>
                </a:tc>
              </a:tr>
              <a:tr h="559325">
                <a:tc>
                  <a:txBody>
                    <a:bodyPr/>
                    <a:lstStyle/>
                    <a:p>
                      <a:pPr indent="0" lvl="0" marL="0" marR="0" rtl="0" algn="l">
                        <a:lnSpc>
                          <a:spcPct val="100000"/>
                        </a:lnSpc>
                        <a:spcBef>
                          <a:spcPts val="0"/>
                        </a:spcBef>
                        <a:spcAft>
                          <a:spcPts val="0"/>
                        </a:spcAft>
                        <a:buClr>
                          <a:srgbClr val="000000"/>
                        </a:buClr>
                        <a:buSzPts val="1000"/>
                        <a:buFont typeface="Arial"/>
                        <a:buNone/>
                      </a:pPr>
                      <a:r>
                        <a:rPr b="1" lang="en-GB" sz="1000" u="none" cap="none" strike="noStrike">
                          <a:solidFill>
                            <a:schemeClr val="dk1"/>
                          </a:solidFill>
                          <a:latin typeface="Helvetica Neue"/>
                          <a:ea typeface="Helvetica Neue"/>
                          <a:cs typeface="Helvetica Neue"/>
                          <a:sym typeface="Helvetica Neue"/>
                        </a:rPr>
                        <a:t>[Capability, Opportunity and Motivation]:</a:t>
                      </a:r>
                      <a:r>
                        <a:rPr lang="en-GB" sz="1000" u="none" cap="none" strike="noStrike">
                          <a:solidFill>
                            <a:schemeClr val="dk1"/>
                          </a:solidFill>
                          <a:latin typeface="Helvetica Neue"/>
                          <a:ea typeface="Helvetica Neue"/>
                          <a:cs typeface="Helvetica Neue"/>
                          <a:sym typeface="Helvetica Neue"/>
                        </a:rPr>
                        <a:t> </a:t>
                      </a:r>
                      <a:r>
                        <a:rPr i="0" lang="en-GB" sz="1000" u="none" cap="none" strike="noStrike">
                          <a:solidFill>
                            <a:schemeClr val="dk1"/>
                          </a:solidFill>
                          <a:latin typeface="Helvetica Neue"/>
                          <a:ea typeface="Helvetica Neue"/>
                          <a:cs typeface="Helvetica Neue"/>
                          <a:sym typeface="Helvetica Neue"/>
                        </a:rPr>
                        <a:t>How was the barrier addressed?</a:t>
                      </a:r>
                      <a:endParaRPr i="0" sz="1000" u="none" cap="none" strike="noStrike">
                        <a:solidFill>
                          <a:schemeClr val="dk1"/>
                        </a:solidFill>
                        <a:latin typeface="Helvetica Neue"/>
                        <a:ea typeface="Helvetica Neue"/>
                        <a:cs typeface="Helvetica Neue"/>
                        <a:sym typeface="Helvetica Neue"/>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900"/>
                        <a:buFont typeface="Arial"/>
                        <a:buNone/>
                      </a:pPr>
                      <a:r>
                        <a:rPr i="0" lang="en-GB" sz="1000" u="none" cap="none" strike="noStrike">
                          <a:solidFill>
                            <a:schemeClr val="dk1"/>
                          </a:solidFill>
                          <a:latin typeface="Helvetica Neue"/>
                          <a:ea typeface="Helvetica Neue"/>
                          <a:cs typeface="Helvetica Neue"/>
                          <a:sym typeface="Helvetica Neue"/>
                        </a:rPr>
                        <a:t>What behaviour was started, stopped, or maintained? (If this cannot be measured consider how barriers to behaviour change have been addresses)</a:t>
                      </a:r>
                      <a:endParaRPr i="0" sz="1000" u="none" cap="none" strike="noStrike">
                        <a:solidFill>
                          <a:schemeClr val="dk1"/>
                        </a:solidFill>
                        <a:latin typeface="Helvetica Neue"/>
                        <a:ea typeface="Helvetica Neue"/>
                        <a:cs typeface="Helvetica Neue"/>
                        <a:sym typeface="Helvetica Neue"/>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r h="559325">
                <a:tc>
                  <a:txBody>
                    <a:bodyPr/>
                    <a:lstStyle/>
                    <a:p>
                      <a:pPr indent="0" lvl="0" marL="0" marR="0" rtl="0" algn="l">
                        <a:lnSpc>
                          <a:spcPct val="100000"/>
                        </a:lnSpc>
                        <a:spcBef>
                          <a:spcPts val="0"/>
                        </a:spcBef>
                        <a:spcAft>
                          <a:spcPts val="0"/>
                        </a:spcAft>
                        <a:buClr>
                          <a:schemeClr val="dk1"/>
                        </a:buClr>
                        <a:buSzPts val="1100"/>
                        <a:buFont typeface="Arial"/>
                        <a:buNone/>
                      </a:pPr>
                      <a:r>
                        <a:rPr b="1" lang="en-GB" sz="1000" u="none" cap="none" strike="noStrike">
                          <a:solidFill>
                            <a:schemeClr val="dk1"/>
                          </a:solidFill>
                          <a:latin typeface="Helvetica Neue"/>
                          <a:ea typeface="Helvetica Neue"/>
                          <a:cs typeface="Helvetica Neue"/>
                          <a:sym typeface="Helvetica Neue"/>
                        </a:rPr>
                        <a:t>[Capability, Opportunity and Motivation]:</a:t>
                      </a:r>
                      <a:r>
                        <a:rPr lang="en-GB" sz="1000" u="none" cap="none" strike="noStrike">
                          <a:solidFill>
                            <a:schemeClr val="dk1"/>
                          </a:solidFill>
                          <a:latin typeface="Helvetica Neue"/>
                          <a:ea typeface="Helvetica Neue"/>
                          <a:cs typeface="Helvetica Neue"/>
                          <a:sym typeface="Helvetica Neue"/>
                        </a:rPr>
                        <a:t> </a:t>
                      </a:r>
                      <a:r>
                        <a:rPr i="0" lang="en-GB" sz="1000" u="none" cap="none" strike="noStrike">
                          <a:solidFill>
                            <a:schemeClr val="dk1"/>
                          </a:solidFill>
                          <a:latin typeface="Helvetica Neue"/>
                          <a:ea typeface="Helvetica Neue"/>
                          <a:cs typeface="Helvetica Neue"/>
                          <a:sym typeface="Helvetica Neue"/>
                        </a:rPr>
                        <a:t>How was the barrier addressed?</a:t>
                      </a:r>
                      <a:endParaRPr i="0" sz="1000" u="none" cap="none" strike="noStrike">
                        <a:solidFill>
                          <a:schemeClr val="dk1"/>
                        </a:solidFill>
                        <a:latin typeface="Helvetica Neue"/>
                        <a:ea typeface="Helvetica Neue"/>
                        <a:cs typeface="Helvetica Neue"/>
                        <a:sym typeface="Helvetica Neue"/>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100"/>
                        <a:buFont typeface="Arial"/>
                        <a:buNone/>
                      </a:pPr>
                      <a:r>
                        <a:rPr i="0" lang="en-GB" sz="1000" u="none" cap="none" strike="noStrike">
                          <a:solidFill>
                            <a:schemeClr val="dk1"/>
                          </a:solidFill>
                          <a:latin typeface="Helvetica Neue"/>
                          <a:ea typeface="Helvetica Neue"/>
                          <a:cs typeface="Helvetica Neue"/>
                          <a:sym typeface="Helvetica Neue"/>
                        </a:rPr>
                        <a:t>What behaviour was started, stopped or maintained? (If this cannot be measured consider how barriers to behaviour change have been addresses)</a:t>
                      </a:r>
                      <a:endParaRPr i="0" sz="1000" u="none" cap="none" strike="noStrike">
                        <a:solidFill>
                          <a:schemeClr val="dk1"/>
                        </a:solidFill>
                        <a:latin typeface="Helvetica Neue"/>
                        <a:ea typeface="Helvetica Neue"/>
                        <a:cs typeface="Helvetica Neue"/>
                        <a:sym typeface="Helvetica Neue"/>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bl>
          </a:graphicData>
        </a:graphic>
      </p:graphicFrame>
      <p:sp>
        <p:nvSpPr>
          <p:cNvPr id="217" name="Google Shape;217;p64"/>
          <p:cNvSpPr/>
          <p:nvPr/>
        </p:nvSpPr>
        <p:spPr>
          <a:xfrm>
            <a:off x="105925" y="4151150"/>
            <a:ext cx="1873500" cy="875700"/>
          </a:xfrm>
          <a:prstGeom prst="homePlate">
            <a:avLst>
              <a:gd fmla="val 50000" name="adj"/>
            </a:avLst>
          </a:prstGeom>
          <a:solidFill>
            <a:srgbClr val="E69138"/>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1" i="0" lang="en-GB" sz="1200" u="none" cap="none" strike="noStrike">
                <a:solidFill>
                  <a:schemeClr val="lt1"/>
                </a:solidFill>
                <a:latin typeface="Helvetica Neue"/>
                <a:ea typeface="Helvetica Neue"/>
                <a:cs typeface="Helvetica Neue"/>
                <a:sym typeface="Helvetica Neue"/>
              </a:rPr>
              <a:t>Contribution to policy objectives </a:t>
            </a:r>
            <a:endParaRPr b="1" i="0" sz="1400" u="none" cap="none" strike="noStrike">
              <a:solidFill>
                <a:schemeClr val="lt1"/>
              </a:solidFill>
              <a:latin typeface="Helvetica Neue"/>
              <a:ea typeface="Helvetica Neue"/>
              <a:cs typeface="Helvetica Neue"/>
              <a:sym typeface="Helvetica Neue"/>
            </a:endParaRPr>
          </a:p>
        </p:txBody>
      </p:sp>
      <p:sp>
        <p:nvSpPr>
          <p:cNvPr id="218" name="Google Shape;218;p64"/>
          <p:cNvSpPr/>
          <p:nvPr/>
        </p:nvSpPr>
        <p:spPr>
          <a:xfrm>
            <a:off x="2094625" y="4142300"/>
            <a:ext cx="6927600" cy="893400"/>
          </a:xfrm>
          <a:prstGeom prst="roundRect">
            <a:avLst>
              <a:gd fmla="val 6603" name="adj"/>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000"/>
              <a:buFont typeface="Arial"/>
              <a:buNone/>
            </a:pPr>
            <a:r>
              <a:rPr b="0" i="0" lang="en-GB" sz="1200" u="none" cap="none" strike="noStrike">
                <a:solidFill>
                  <a:schemeClr val="dk1"/>
                </a:solidFill>
                <a:latin typeface="Helvetica Neue"/>
                <a:ea typeface="Helvetica Neue"/>
                <a:cs typeface="Helvetica Neue"/>
                <a:sym typeface="Helvetica Neue"/>
              </a:rPr>
              <a:t>Outline how meeting the communications objectives in turn contributes to your policy objectives. </a:t>
            </a:r>
            <a:endParaRPr b="0" i="0" sz="1200" u="none" cap="none" strike="noStrike">
              <a:solidFill>
                <a:schemeClr val="dk1"/>
              </a:solidFill>
              <a:latin typeface="Helvetica Neue"/>
              <a:ea typeface="Helvetica Neue"/>
              <a:cs typeface="Helvetica Neue"/>
              <a:sym typeface="Helvetica Neue"/>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 name="Shape 222"/>
        <p:cNvGrpSpPr/>
        <p:nvPr/>
      </p:nvGrpSpPr>
      <p:grpSpPr>
        <a:xfrm>
          <a:off x="0" y="0"/>
          <a:ext cx="0" cy="0"/>
          <a:chOff x="0" y="0"/>
          <a:chExt cx="0" cy="0"/>
        </a:xfrm>
      </p:grpSpPr>
      <p:sp>
        <p:nvSpPr>
          <p:cNvPr id="223" name="Google Shape;223;p65"/>
          <p:cNvSpPr/>
          <p:nvPr/>
        </p:nvSpPr>
        <p:spPr>
          <a:xfrm>
            <a:off x="0" y="0"/>
            <a:ext cx="9144000" cy="590127"/>
          </a:xfrm>
          <a:prstGeom prst="rect">
            <a:avLst/>
          </a:prstGeom>
          <a:solidFill>
            <a:schemeClr val="dk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24" name="Google Shape;224;p65"/>
          <p:cNvSpPr txBox="1"/>
          <p:nvPr/>
        </p:nvSpPr>
        <p:spPr>
          <a:xfrm>
            <a:off x="160743" y="80991"/>
            <a:ext cx="2062339" cy="400079"/>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400"/>
              <a:buFont typeface="Arial"/>
              <a:buNone/>
            </a:pPr>
            <a:r>
              <a:rPr b="0" i="0" lang="en-GB" sz="1400" u="none" cap="none" strike="noStrike">
                <a:solidFill>
                  <a:srgbClr val="FFFFFF"/>
                </a:solidFill>
                <a:latin typeface="Helvetica Neue"/>
                <a:ea typeface="Helvetica Neue"/>
                <a:cs typeface="Helvetica Neue"/>
                <a:sym typeface="Helvetica Neue"/>
              </a:rPr>
              <a:t>[Add department logo]</a:t>
            </a:r>
            <a:endParaRPr b="0" i="0" sz="1400" u="none" cap="none" strike="noStrike">
              <a:solidFill>
                <a:srgbClr val="FFFFFF"/>
              </a:solidFill>
              <a:latin typeface="Helvetica Neue"/>
              <a:ea typeface="Helvetica Neue"/>
              <a:cs typeface="Helvetica Neue"/>
              <a:sym typeface="Helvetica Neue"/>
            </a:endParaRPr>
          </a:p>
        </p:txBody>
      </p:sp>
      <p:sp>
        <p:nvSpPr>
          <p:cNvPr id="225" name="Google Shape;225;p65"/>
          <p:cNvSpPr txBox="1"/>
          <p:nvPr/>
        </p:nvSpPr>
        <p:spPr>
          <a:xfrm>
            <a:off x="2758828" y="-4269"/>
            <a:ext cx="6128100" cy="494700"/>
          </a:xfrm>
          <a:prstGeom prst="rect">
            <a:avLst/>
          </a:prstGeom>
          <a:noFill/>
          <a:ln>
            <a:noFill/>
          </a:ln>
        </p:spPr>
        <p:txBody>
          <a:bodyPr anchorCtr="0" anchor="t" bIns="92475" lIns="92475" spcFirstLastPara="1" rIns="92475" wrap="square" tIns="92475">
            <a:noAutofit/>
          </a:bodyPr>
          <a:lstStyle/>
          <a:p>
            <a:pPr indent="0" lvl="0" marL="0" marR="0" rtl="0" algn="r">
              <a:lnSpc>
                <a:spcPct val="115000"/>
              </a:lnSpc>
              <a:spcBef>
                <a:spcPts val="0"/>
              </a:spcBef>
              <a:spcAft>
                <a:spcPts val="400"/>
              </a:spcAft>
              <a:buClr>
                <a:schemeClr val="dk1"/>
              </a:buClr>
              <a:buSzPts val="1100"/>
              <a:buFont typeface="Arial"/>
              <a:buNone/>
            </a:pPr>
            <a:r>
              <a:rPr b="1" i="0" lang="en-GB" sz="2100" u="none" cap="none" strike="noStrike">
                <a:solidFill>
                  <a:schemeClr val="lt1"/>
                </a:solidFill>
                <a:latin typeface="Helvetica Neue"/>
                <a:ea typeface="Helvetica Neue"/>
                <a:cs typeface="Helvetica Neue"/>
                <a:sym typeface="Helvetica Neue"/>
              </a:rPr>
              <a:t>Impact – Linking stages together</a:t>
            </a:r>
            <a:endParaRPr b="1" i="0" sz="2100" u="none" cap="none" strike="noStrike">
              <a:solidFill>
                <a:schemeClr val="lt1"/>
              </a:solidFill>
              <a:latin typeface="Helvetica Neue"/>
              <a:ea typeface="Helvetica Neue"/>
              <a:cs typeface="Helvetica Neue"/>
              <a:sym typeface="Helvetica Neue"/>
            </a:endParaRPr>
          </a:p>
        </p:txBody>
      </p:sp>
      <p:graphicFrame>
        <p:nvGraphicFramePr>
          <p:cNvPr id="226" name="Google Shape;226;p65"/>
          <p:cNvGraphicFramePr/>
          <p:nvPr/>
        </p:nvGraphicFramePr>
        <p:xfrm>
          <a:off x="125875" y="891625"/>
          <a:ext cx="3000000" cy="3000000"/>
        </p:xfrm>
        <a:graphic>
          <a:graphicData uri="http://schemas.openxmlformats.org/drawingml/2006/table">
            <a:tbl>
              <a:tblPr>
                <a:noFill/>
                <a:tableStyleId>{E6433A14-28F3-451B-93B8-76F394F2D3CE}</a:tableStyleId>
              </a:tblPr>
              <a:tblGrid>
                <a:gridCol w="2498050"/>
                <a:gridCol w="397575"/>
                <a:gridCol w="2806800"/>
                <a:gridCol w="373700"/>
                <a:gridCol w="2856225"/>
              </a:tblGrid>
              <a:tr h="713250">
                <a:tc>
                  <a:txBody>
                    <a:bodyPr/>
                    <a:lstStyle/>
                    <a:p>
                      <a:pPr indent="0" lvl="0" marL="0" marR="0" rtl="0" algn="l">
                        <a:lnSpc>
                          <a:spcPct val="100000"/>
                        </a:lnSpc>
                        <a:spcBef>
                          <a:spcPts val="0"/>
                        </a:spcBef>
                        <a:spcAft>
                          <a:spcPts val="0"/>
                        </a:spcAft>
                        <a:buClr>
                          <a:srgbClr val="000000"/>
                        </a:buClr>
                        <a:buSzPts val="1200"/>
                        <a:buFont typeface="Arial"/>
                        <a:buNone/>
                      </a:pPr>
                      <a:r>
                        <a:rPr b="1" i="0" lang="en-GB" sz="1200" u="none" cap="none" strike="noStrike">
                          <a:solidFill>
                            <a:schemeClr val="lt1"/>
                          </a:solidFill>
                          <a:latin typeface="Helvetica Neue"/>
                          <a:ea typeface="Helvetica Neue"/>
                          <a:cs typeface="Helvetica Neue"/>
                          <a:sym typeface="Helvetica Neue"/>
                        </a:rPr>
                        <a:t>Outputs</a:t>
                      </a:r>
                      <a:endParaRPr b="1" i="0" sz="1200" u="none" cap="none" strike="noStrike">
                        <a:solidFill>
                          <a:schemeClr val="lt1"/>
                        </a:solidFill>
                        <a:latin typeface="Helvetica Neue"/>
                        <a:ea typeface="Helvetica Neue"/>
                        <a:cs typeface="Helvetica Neue"/>
                        <a:sym typeface="Helvetica Neue"/>
                      </a:endParaRPr>
                    </a:p>
                    <a:p>
                      <a:pPr indent="0" lvl="0" marL="0" marR="0" rtl="0" algn="l">
                        <a:lnSpc>
                          <a:spcPct val="100000"/>
                        </a:lnSpc>
                        <a:spcBef>
                          <a:spcPts val="0"/>
                        </a:spcBef>
                        <a:spcAft>
                          <a:spcPts val="0"/>
                        </a:spcAft>
                        <a:buClr>
                          <a:srgbClr val="000000"/>
                        </a:buClr>
                        <a:buSzPts val="800"/>
                        <a:buFont typeface="Arial"/>
                        <a:buNone/>
                      </a:pPr>
                      <a:r>
                        <a:rPr i="0" lang="en-GB" sz="1200" u="none" cap="none" strike="noStrike">
                          <a:solidFill>
                            <a:schemeClr val="lt1"/>
                          </a:solidFill>
                          <a:latin typeface="Helvetica Neue"/>
                          <a:ea typeface="Helvetica Neue"/>
                          <a:cs typeface="Helvetica Neue"/>
                          <a:sym typeface="Helvetica Neue"/>
                        </a:rPr>
                        <a:t>[Short summary]</a:t>
                      </a:r>
                      <a:endParaRPr i="0" sz="1200" u="none" cap="none" strike="noStrike">
                        <a:latin typeface="Helvetica Neue"/>
                        <a:ea typeface="Helvetica Neue"/>
                        <a:cs typeface="Helvetica Neue"/>
                        <a:sym typeface="Helvetica Neue"/>
                      </a:endParaRPr>
                    </a:p>
                  </a:txBody>
                  <a:tcPr marT="91425" marB="91425" marR="91425" marL="91425">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E69138"/>
                    </a:solidFill>
                  </a:tcPr>
                </a:tc>
                <a:tc>
                  <a:txBody>
                    <a:bodyPr/>
                    <a:lstStyle/>
                    <a:p>
                      <a:pPr indent="0" lvl="0" marL="0" marR="0" rtl="0" algn="ctr">
                        <a:lnSpc>
                          <a:spcPct val="100000"/>
                        </a:lnSpc>
                        <a:spcBef>
                          <a:spcPts val="0"/>
                        </a:spcBef>
                        <a:spcAft>
                          <a:spcPts val="0"/>
                        </a:spcAft>
                        <a:buClr>
                          <a:srgbClr val="000000"/>
                        </a:buClr>
                        <a:buSzPts val="3000"/>
                        <a:buFont typeface="Arial"/>
                        <a:buNone/>
                      </a:pPr>
                      <a:r>
                        <a:rPr b="1" i="0" lang="en-GB" sz="1200" u="none" cap="none" strike="noStrike">
                          <a:solidFill>
                            <a:schemeClr val="dk1"/>
                          </a:solidFill>
                          <a:latin typeface="Helvetica Neue"/>
                          <a:ea typeface="Helvetica Neue"/>
                          <a:cs typeface="Helvetica Neue"/>
                          <a:sym typeface="Helvetica Neue"/>
                        </a:rPr>
                        <a:t>→</a:t>
                      </a:r>
                      <a:endParaRPr i="0" sz="1200" u="none" cap="none" strike="noStrike">
                        <a:latin typeface="Helvetica Neue"/>
                        <a:ea typeface="Helvetica Neue"/>
                        <a:cs typeface="Helvetica Neue"/>
                        <a:sym typeface="Helvetica Neue"/>
                      </a:endParaRPr>
                    </a:p>
                  </a:txBody>
                  <a:tcPr marT="91425" marB="91425" marR="91425" marL="91425" anchor="ctr">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200"/>
                        <a:buFont typeface="Arial"/>
                        <a:buNone/>
                      </a:pPr>
                      <a:r>
                        <a:rPr b="1" i="0" lang="en-GB" sz="1200" u="none" cap="none" strike="noStrike">
                          <a:solidFill>
                            <a:schemeClr val="lt1"/>
                          </a:solidFill>
                          <a:latin typeface="Helvetica Neue"/>
                          <a:ea typeface="Helvetica Neue"/>
                          <a:cs typeface="Helvetica Neue"/>
                          <a:sym typeface="Helvetica Neue"/>
                        </a:rPr>
                        <a:t>Outtakes</a:t>
                      </a:r>
                      <a:endParaRPr b="1" i="0" sz="1200" u="none" cap="none" strike="noStrike">
                        <a:solidFill>
                          <a:schemeClr val="lt1"/>
                        </a:solidFill>
                        <a:latin typeface="Helvetica Neue"/>
                        <a:ea typeface="Helvetica Neue"/>
                        <a:cs typeface="Helvetica Neue"/>
                        <a:sym typeface="Helvetica Neue"/>
                      </a:endParaRPr>
                    </a:p>
                    <a:p>
                      <a:pPr indent="0" lvl="0" marL="0" marR="0" rtl="0" algn="l">
                        <a:lnSpc>
                          <a:spcPct val="100000"/>
                        </a:lnSpc>
                        <a:spcBef>
                          <a:spcPts val="0"/>
                        </a:spcBef>
                        <a:spcAft>
                          <a:spcPts val="0"/>
                        </a:spcAft>
                        <a:buClr>
                          <a:schemeClr val="dk1"/>
                        </a:buClr>
                        <a:buSzPts val="1100"/>
                        <a:buFont typeface="Arial"/>
                        <a:buNone/>
                      </a:pPr>
                      <a:r>
                        <a:rPr i="0" lang="en-GB" sz="1200" u="none" cap="none" strike="noStrike">
                          <a:solidFill>
                            <a:schemeClr val="lt1"/>
                          </a:solidFill>
                          <a:latin typeface="Helvetica Neue"/>
                          <a:ea typeface="Helvetica Neue"/>
                          <a:cs typeface="Helvetica Neue"/>
                          <a:sym typeface="Helvetica Neue"/>
                        </a:rPr>
                        <a:t>[Short summary]</a:t>
                      </a:r>
                      <a:endParaRPr b="1" i="0" sz="1200" u="sng" cap="none" strike="noStrike">
                        <a:solidFill>
                          <a:schemeClr val="lt1"/>
                        </a:solidFill>
                        <a:latin typeface="Helvetica Neue"/>
                        <a:ea typeface="Helvetica Neue"/>
                        <a:cs typeface="Helvetica Neue"/>
                        <a:sym typeface="Helvetica Neue"/>
                      </a:endParaRPr>
                    </a:p>
                  </a:txBody>
                  <a:tcPr marT="91425" marB="91425" marR="91425" marL="91425">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E69138"/>
                    </a:solidFill>
                  </a:tcPr>
                </a:tc>
                <a:tc>
                  <a:txBody>
                    <a:bodyPr/>
                    <a:lstStyle/>
                    <a:p>
                      <a:pPr indent="0" lvl="0" marL="0" marR="0" rtl="0" algn="ctr">
                        <a:lnSpc>
                          <a:spcPct val="100000"/>
                        </a:lnSpc>
                        <a:spcBef>
                          <a:spcPts val="0"/>
                        </a:spcBef>
                        <a:spcAft>
                          <a:spcPts val="0"/>
                        </a:spcAft>
                        <a:buClr>
                          <a:srgbClr val="000000"/>
                        </a:buClr>
                        <a:buSzPts val="3000"/>
                        <a:buFont typeface="Arial"/>
                        <a:buNone/>
                      </a:pPr>
                      <a:r>
                        <a:rPr b="1" i="0" lang="en-GB" sz="1200" u="none" cap="none" strike="noStrike">
                          <a:solidFill>
                            <a:schemeClr val="dk1"/>
                          </a:solidFill>
                          <a:latin typeface="Helvetica Neue"/>
                          <a:ea typeface="Helvetica Neue"/>
                          <a:cs typeface="Helvetica Neue"/>
                          <a:sym typeface="Helvetica Neue"/>
                        </a:rPr>
                        <a:t>→</a:t>
                      </a:r>
                      <a:endParaRPr i="0" sz="1200" u="none" cap="none" strike="noStrike">
                        <a:latin typeface="Helvetica Neue"/>
                        <a:ea typeface="Helvetica Neue"/>
                        <a:cs typeface="Helvetica Neue"/>
                        <a:sym typeface="Helvetica Neue"/>
                      </a:endParaRPr>
                    </a:p>
                  </a:txBody>
                  <a:tcPr marT="91425" marB="91425" marR="91425" marL="91425" anchor="ctr">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200"/>
                        <a:buFont typeface="Arial"/>
                        <a:buNone/>
                      </a:pPr>
                      <a:r>
                        <a:rPr b="1" i="0" lang="en-GB" sz="1200" u="none" cap="none" strike="noStrike">
                          <a:solidFill>
                            <a:schemeClr val="lt1"/>
                          </a:solidFill>
                          <a:latin typeface="Helvetica Neue"/>
                          <a:ea typeface="Helvetica Neue"/>
                          <a:cs typeface="Helvetica Neue"/>
                          <a:sym typeface="Helvetica Neue"/>
                        </a:rPr>
                        <a:t>Outcomes</a:t>
                      </a:r>
                      <a:endParaRPr b="1" i="0" sz="1200" u="none" cap="none" strike="noStrike">
                        <a:solidFill>
                          <a:schemeClr val="lt1"/>
                        </a:solidFill>
                        <a:latin typeface="Helvetica Neue"/>
                        <a:ea typeface="Helvetica Neue"/>
                        <a:cs typeface="Helvetica Neue"/>
                        <a:sym typeface="Helvetica Neue"/>
                      </a:endParaRPr>
                    </a:p>
                    <a:p>
                      <a:pPr indent="0" lvl="0" marL="0" marR="0" rtl="0" algn="l">
                        <a:lnSpc>
                          <a:spcPct val="100000"/>
                        </a:lnSpc>
                        <a:spcBef>
                          <a:spcPts val="0"/>
                        </a:spcBef>
                        <a:spcAft>
                          <a:spcPts val="0"/>
                        </a:spcAft>
                        <a:buClr>
                          <a:schemeClr val="dk1"/>
                        </a:buClr>
                        <a:buSzPts val="1100"/>
                        <a:buFont typeface="Arial"/>
                        <a:buNone/>
                      </a:pPr>
                      <a:r>
                        <a:rPr i="0" lang="en-GB" sz="1200" u="none" cap="none" strike="noStrike">
                          <a:solidFill>
                            <a:schemeClr val="lt1"/>
                          </a:solidFill>
                          <a:latin typeface="Helvetica Neue"/>
                          <a:ea typeface="Helvetica Neue"/>
                          <a:cs typeface="Helvetica Neue"/>
                          <a:sym typeface="Helvetica Neue"/>
                        </a:rPr>
                        <a:t>[Short summary]</a:t>
                      </a:r>
                      <a:endParaRPr b="1" i="0" sz="1200" u="sng" cap="none" strike="noStrike">
                        <a:solidFill>
                          <a:schemeClr val="lt1"/>
                        </a:solidFill>
                        <a:latin typeface="Helvetica Neue"/>
                        <a:ea typeface="Helvetica Neue"/>
                        <a:cs typeface="Helvetica Neue"/>
                        <a:sym typeface="Helvetica Neue"/>
                      </a:endParaRPr>
                    </a:p>
                  </a:txBody>
                  <a:tcPr marT="91425" marB="91425" marR="91425" marL="91425">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E69138"/>
                    </a:solidFill>
                  </a:tcPr>
                </a:tc>
              </a:tr>
            </a:tbl>
          </a:graphicData>
        </a:graphic>
      </p:graphicFrame>
      <p:sp>
        <p:nvSpPr>
          <p:cNvPr id="227" name="Google Shape;227;p65"/>
          <p:cNvSpPr/>
          <p:nvPr/>
        </p:nvSpPr>
        <p:spPr>
          <a:xfrm>
            <a:off x="122825" y="1804750"/>
            <a:ext cx="4952100" cy="3206400"/>
          </a:xfrm>
          <a:prstGeom prst="roundRect">
            <a:avLst>
              <a:gd fmla="val 6845" name="adj"/>
            </a:avLst>
          </a:prstGeom>
          <a:noFill/>
          <a:ln cap="flat" cmpd="sng" w="28575">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rgbClr val="000000"/>
                </a:solidFill>
                <a:latin typeface="Helvetica Neue"/>
                <a:ea typeface="Helvetica Neue"/>
                <a:cs typeface="Helvetica Neue"/>
                <a:sym typeface="Helvetica Neue"/>
              </a:rPr>
              <a:t>Scoring and evaluation (OASIS)</a:t>
            </a:r>
            <a:endParaRPr b="1" i="0" sz="1400" u="none" cap="none" strike="noStrike">
              <a:solidFill>
                <a:srgbClr val="000000"/>
              </a:solidFill>
              <a:latin typeface="Helvetica Neue"/>
              <a:ea typeface="Helvetica Neue"/>
              <a:cs typeface="Helvetica Neue"/>
              <a:sym typeface="Helvetica Neue"/>
            </a:endParaRPr>
          </a:p>
        </p:txBody>
      </p:sp>
      <p:sp>
        <p:nvSpPr>
          <p:cNvPr id="228" name="Google Shape;228;p65"/>
          <p:cNvSpPr/>
          <p:nvPr/>
        </p:nvSpPr>
        <p:spPr>
          <a:xfrm>
            <a:off x="5162250" y="1804750"/>
            <a:ext cx="3895800" cy="1083600"/>
          </a:xfrm>
          <a:prstGeom prst="roundRect">
            <a:avLst>
              <a:gd fmla="val 19059" name="adj"/>
            </a:avLst>
          </a:prstGeom>
          <a:solidFill>
            <a:srgbClr val="C9DAF8"/>
          </a:solidFill>
          <a:ln cap="flat" cmpd="sng" w="28575">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1" i="0" lang="en-GB" sz="1200" u="none" cap="none" strike="noStrike">
                <a:solidFill>
                  <a:schemeClr val="dk1"/>
                </a:solidFill>
                <a:latin typeface="Helvetica Neue"/>
                <a:ea typeface="Helvetica Neue"/>
                <a:cs typeface="Helvetica Neue"/>
                <a:sym typeface="Helvetica Neue"/>
              </a:rPr>
              <a:t>Return on Investment (ROI)</a:t>
            </a:r>
            <a:endParaRPr b="1" i="0" sz="1200" u="none" cap="none" strike="noStrike">
              <a:solidFill>
                <a:schemeClr val="dk1"/>
              </a:solidFill>
              <a:highlight>
                <a:srgbClr val="FF9900"/>
              </a:highlight>
              <a:latin typeface="Helvetica Neue"/>
              <a:ea typeface="Helvetica Neue"/>
              <a:cs typeface="Helvetica Neue"/>
              <a:sym typeface="Helvetica Neue"/>
            </a:endParaRPr>
          </a:p>
          <a:p>
            <a:pPr indent="0" lvl="0" marL="0" marR="0" rtl="0" algn="l">
              <a:lnSpc>
                <a:spcPct val="100000"/>
              </a:lnSpc>
              <a:spcBef>
                <a:spcPts val="0"/>
              </a:spcBef>
              <a:spcAft>
                <a:spcPts val="0"/>
              </a:spcAft>
              <a:buClr>
                <a:schemeClr val="dk1"/>
              </a:buClr>
              <a:buSzPts val="1100"/>
              <a:buFont typeface="Arial"/>
              <a:buNone/>
            </a:pPr>
            <a:r>
              <a:rPr b="0" i="0" lang="en-GB" sz="1200" u="none" cap="none" strike="noStrike">
                <a:solidFill>
                  <a:schemeClr val="dk1"/>
                </a:solidFill>
                <a:latin typeface="Helvetica Neue"/>
                <a:ea typeface="Helvetica Neue"/>
                <a:cs typeface="Helvetica Neue"/>
                <a:sym typeface="Helvetica Neue"/>
              </a:rPr>
              <a:t>[Summarise investment (cost), return (benefit) and ROI calculation. Also consider intangible social costs and benefits] </a:t>
            </a:r>
            <a:endParaRPr b="0" i="0" sz="1200" u="none" cap="none" strike="noStrike">
              <a:solidFill>
                <a:schemeClr val="dk1"/>
              </a:solidFill>
              <a:latin typeface="Helvetica Neue"/>
              <a:ea typeface="Helvetica Neue"/>
              <a:cs typeface="Helvetica Neue"/>
              <a:sym typeface="Helvetica Neue"/>
            </a:endParaRPr>
          </a:p>
        </p:txBody>
      </p:sp>
      <p:sp>
        <p:nvSpPr>
          <p:cNvPr id="229" name="Google Shape;229;p65"/>
          <p:cNvSpPr/>
          <p:nvPr/>
        </p:nvSpPr>
        <p:spPr>
          <a:xfrm>
            <a:off x="5162250" y="2966300"/>
            <a:ext cx="3895800" cy="2044800"/>
          </a:xfrm>
          <a:prstGeom prst="roundRect">
            <a:avLst>
              <a:gd fmla="val 8844" name="adj"/>
            </a:avLst>
          </a:prstGeom>
          <a:solidFill>
            <a:srgbClr val="C9DAF8"/>
          </a:solidFill>
          <a:ln cap="flat" cmpd="sng" w="28575">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1" i="0" lang="en-GB" sz="1200" u="none" cap="none" strike="noStrike">
                <a:solidFill>
                  <a:schemeClr val="dk1"/>
                </a:solidFill>
                <a:latin typeface="Helvetica Neue"/>
                <a:ea typeface="Helvetica Neue"/>
                <a:cs typeface="Helvetica Neue"/>
                <a:sym typeface="Helvetica Neue"/>
              </a:rPr>
              <a:t>Policy and wider impacts</a:t>
            </a:r>
            <a:endParaRPr b="1" i="0" sz="1200" u="none" cap="none" strike="noStrike">
              <a:solidFill>
                <a:schemeClr val="dk1"/>
              </a:solidFill>
              <a:latin typeface="Helvetica Neue"/>
              <a:ea typeface="Helvetica Neue"/>
              <a:cs typeface="Helvetica Neue"/>
              <a:sym typeface="Helvetica Neue"/>
            </a:endParaRPr>
          </a:p>
          <a:p>
            <a:pPr indent="0" lvl="0" marL="0" marR="0" rtl="0" algn="l">
              <a:lnSpc>
                <a:spcPct val="100000"/>
              </a:lnSpc>
              <a:spcBef>
                <a:spcPts val="0"/>
              </a:spcBef>
              <a:spcAft>
                <a:spcPts val="0"/>
              </a:spcAft>
              <a:buClr>
                <a:srgbClr val="000000"/>
              </a:buClr>
              <a:buSzPts val="900"/>
              <a:buFont typeface="Arial"/>
              <a:buNone/>
            </a:pPr>
            <a:r>
              <a:rPr b="0" i="0" lang="en-GB" sz="1200" u="none" cap="none" strike="noStrike">
                <a:solidFill>
                  <a:srgbClr val="000000"/>
                </a:solidFill>
                <a:latin typeface="Helvetica Neue"/>
                <a:ea typeface="Helvetica Neue"/>
                <a:cs typeface="Helvetica Neue"/>
                <a:sym typeface="Helvetica Neue"/>
              </a:rPr>
              <a:t>[Outline impact on policy work and organisational objectives as well as any wider considerations]</a:t>
            </a:r>
            <a:endParaRPr b="0" i="0" sz="1200" u="none" cap="none" strike="noStrike">
              <a:solidFill>
                <a:srgbClr val="000000"/>
              </a:solidFill>
              <a:latin typeface="Helvetica Neue"/>
              <a:ea typeface="Helvetica Neue"/>
              <a:cs typeface="Helvetica Neue"/>
              <a:sym typeface="Helvetica Neue"/>
            </a:endParaRPr>
          </a:p>
        </p:txBody>
      </p:sp>
      <p:graphicFrame>
        <p:nvGraphicFramePr>
          <p:cNvPr id="230" name="Google Shape;230;p65"/>
          <p:cNvGraphicFramePr/>
          <p:nvPr/>
        </p:nvGraphicFramePr>
        <p:xfrm>
          <a:off x="224802" y="2325914"/>
          <a:ext cx="3000000" cy="3000000"/>
        </p:xfrm>
        <a:graphic>
          <a:graphicData uri="http://schemas.openxmlformats.org/drawingml/2006/table">
            <a:tbl>
              <a:tblPr>
                <a:noFill/>
                <a:tableStyleId>{82C3C96F-7C5B-411F-A718-05323C9B8C14}</a:tableStyleId>
              </a:tblPr>
              <a:tblGrid>
                <a:gridCol w="2933825"/>
                <a:gridCol w="901350"/>
                <a:gridCol w="938750"/>
              </a:tblGrid>
              <a:tr h="722850">
                <a:tc>
                  <a:txBody>
                    <a:bodyPr/>
                    <a:lstStyle/>
                    <a:p>
                      <a:pPr indent="0" lvl="0" marL="0" marR="0" rtl="0" algn="l">
                        <a:lnSpc>
                          <a:spcPct val="100000"/>
                        </a:lnSpc>
                        <a:spcBef>
                          <a:spcPts val="0"/>
                        </a:spcBef>
                        <a:spcAft>
                          <a:spcPts val="0"/>
                        </a:spcAft>
                        <a:buClr>
                          <a:schemeClr val="dk1"/>
                        </a:buClr>
                        <a:buSzPts val="1100"/>
                        <a:buFont typeface="Arial"/>
                        <a:buNone/>
                      </a:pPr>
                      <a:r>
                        <a:rPr lang="en-GB" sz="1200" u="none" cap="none" strike="noStrike">
                          <a:solidFill>
                            <a:schemeClr val="dk1"/>
                          </a:solidFill>
                          <a:latin typeface="Helvetica Neue"/>
                          <a:ea typeface="Helvetica Neue"/>
                          <a:cs typeface="Helvetica Neue"/>
                          <a:sym typeface="Helvetica Neue"/>
                        </a:rPr>
                        <a:t>KPIs (at end of communications )</a:t>
                      </a:r>
                      <a:endParaRPr b="1" sz="1200" u="none" cap="none" strike="noStrike">
                        <a:solidFill>
                          <a:schemeClr val="dk1"/>
                        </a:solidFill>
                        <a:latin typeface="Helvetica Neue"/>
                        <a:ea typeface="Helvetica Neue"/>
                        <a:cs typeface="Helvetica Neue"/>
                        <a:sym typeface="Helvetica Neue"/>
                      </a:endParaRPr>
                    </a:p>
                  </a:txBody>
                  <a:tcPr marT="36000" marB="36000" marR="36000" marL="36000">
                    <a:lnL cap="flat" cmpd="sng" w="9525">
                      <a:solidFill>
                        <a:srgbClr val="000000">
                          <a:alpha val="0"/>
                        </a:srgbClr>
                      </a:solidFill>
                      <a:prstDash val="solid"/>
                      <a:round/>
                      <a:headEnd len="sm" w="sm" type="none"/>
                      <a:tailEnd len="sm" w="sm" type="none"/>
                    </a:lnL>
                    <a:lnR cap="flat" cmpd="sng" w="12700">
                      <a:solidFill>
                        <a:schemeClr val="dk1"/>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b="0" lang="en-GB" sz="1200" u="none" cap="none" strike="noStrike">
                          <a:solidFill>
                            <a:schemeClr val="dk1"/>
                          </a:solidFill>
                          <a:latin typeface="Helvetica Neue"/>
                          <a:ea typeface="Helvetica Neue"/>
                          <a:cs typeface="Helvetica Neue"/>
                          <a:sym typeface="Helvetica Neue"/>
                        </a:rPr>
                        <a:t>Target</a:t>
                      </a:r>
                      <a:endParaRPr b="0" sz="1200" u="none" cap="none" strike="noStrike">
                        <a:solidFill>
                          <a:schemeClr val="dk1"/>
                        </a:solidFill>
                        <a:latin typeface="Helvetica Neue"/>
                        <a:ea typeface="Helvetica Neue"/>
                        <a:cs typeface="Helvetica Neue"/>
                        <a:sym typeface="Helvetica Neue"/>
                      </a:endParaRPr>
                    </a:p>
                  </a:txBody>
                  <a:tcPr marT="36000" marB="36000" marR="36000" marL="3600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b="0" lang="en-GB" sz="1200" u="none" cap="none" strike="noStrike">
                          <a:solidFill>
                            <a:schemeClr val="dk1"/>
                          </a:solidFill>
                          <a:latin typeface="Helvetica Neue"/>
                          <a:ea typeface="Helvetica Neue"/>
                          <a:cs typeface="Helvetica Neue"/>
                          <a:sym typeface="Helvetica Neue"/>
                        </a:rPr>
                        <a:t>Achieved</a:t>
                      </a:r>
                      <a:endParaRPr b="0" sz="1200" u="none" cap="none" strike="noStrike">
                        <a:solidFill>
                          <a:schemeClr val="dk1"/>
                        </a:solidFill>
                        <a:latin typeface="Helvetica Neue"/>
                        <a:ea typeface="Helvetica Neue"/>
                        <a:cs typeface="Helvetica Neue"/>
                        <a:sym typeface="Helvetica Neue"/>
                      </a:endParaRPr>
                    </a:p>
                    <a:p>
                      <a:pPr indent="0" lvl="0" marL="0" marR="0" rtl="0" algn="l">
                        <a:lnSpc>
                          <a:spcPct val="100000"/>
                        </a:lnSpc>
                        <a:spcBef>
                          <a:spcPts val="0"/>
                        </a:spcBef>
                        <a:spcAft>
                          <a:spcPts val="0"/>
                        </a:spcAft>
                        <a:buClr>
                          <a:srgbClr val="000000"/>
                        </a:buClr>
                        <a:buSzPts val="1000"/>
                        <a:buFont typeface="Arial"/>
                        <a:buNone/>
                      </a:pPr>
                      <a:r>
                        <a:t/>
                      </a:r>
                      <a:endParaRPr b="0" sz="1200" u="none" cap="none" strike="noStrike">
                        <a:solidFill>
                          <a:schemeClr val="dk1"/>
                        </a:solidFill>
                        <a:latin typeface="Helvetica Neue"/>
                        <a:ea typeface="Helvetica Neue"/>
                        <a:cs typeface="Helvetica Neue"/>
                        <a:sym typeface="Helvetica Neue"/>
                      </a:endParaRPr>
                    </a:p>
                  </a:txBody>
                  <a:tcPr marT="36000" marB="36000" marR="36000" marL="36000">
                    <a:lnL cap="flat" cmpd="sng" w="12700">
                      <a:solidFill>
                        <a:schemeClr val="dk1"/>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2700">
                      <a:solidFill>
                        <a:schemeClr val="dk1"/>
                      </a:solidFill>
                      <a:prstDash val="solid"/>
                      <a:round/>
                      <a:headEnd len="sm" w="sm" type="none"/>
                      <a:tailEnd len="sm" w="sm" type="none"/>
                    </a:lnB>
                  </a:tcPr>
                </a:tc>
              </a:tr>
              <a:tr h="248600">
                <a:tc>
                  <a:txBody>
                    <a:bodyPr/>
                    <a:lstStyle/>
                    <a:p>
                      <a:pPr indent="0" lvl="0" marL="0" marR="0" rtl="0" algn="l">
                        <a:lnSpc>
                          <a:spcPct val="100000"/>
                        </a:lnSpc>
                        <a:spcBef>
                          <a:spcPts val="0"/>
                        </a:spcBef>
                        <a:spcAft>
                          <a:spcPts val="0"/>
                        </a:spcAft>
                        <a:buClr>
                          <a:srgbClr val="000000"/>
                        </a:buClr>
                        <a:buSzPts val="900"/>
                        <a:buFont typeface="Arial"/>
                        <a:buNone/>
                      </a:pPr>
                      <a:r>
                        <a:rPr lang="en-GB" sz="1200" u="none" cap="none" strike="noStrike">
                          <a:solidFill>
                            <a:schemeClr val="dk1"/>
                          </a:solidFill>
                          <a:latin typeface="Helvetica Neue"/>
                          <a:ea typeface="Helvetica Neue"/>
                          <a:cs typeface="Helvetica Neue"/>
                          <a:sym typeface="Helvetica Neue"/>
                        </a:rPr>
                        <a:t>KPI one</a:t>
                      </a:r>
                      <a:endParaRPr sz="1200" u="none" cap="none" strike="noStrike">
                        <a:solidFill>
                          <a:schemeClr val="dk1"/>
                        </a:solidFill>
                        <a:latin typeface="Helvetica Neue"/>
                        <a:ea typeface="Helvetica Neue"/>
                        <a:cs typeface="Helvetica Neue"/>
                        <a:sym typeface="Helvetica Neue"/>
                      </a:endParaRPr>
                    </a:p>
                  </a:txBody>
                  <a:tcPr marT="36000" marB="36000" marR="36000" marL="36000">
                    <a:lnL cap="flat" cmpd="sng" w="9525">
                      <a:solidFill>
                        <a:srgbClr val="000000">
                          <a:alpha val="0"/>
                        </a:srgbClr>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rPr b="0" lang="en-GB" sz="1200" u="none" cap="none" strike="noStrike">
                          <a:solidFill>
                            <a:schemeClr val="dk1"/>
                          </a:solidFill>
                          <a:latin typeface="Helvetica Neue"/>
                          <a:ea typeface="Helvetica Neue"/>
                          <a:cs typeface="Helvetica Neue"/>
                          <a:sym typeface="Helvetica Neue"/>
                        </a:rPr>
                        <a:t>??</a:t>
                      </a:r>
                      <a:endParaRPr b="0" sz="1200" u="none" cap="none" strike="noStrike">
                        <a:latin typeface="Helvetica Neue"/>
                        <a:ea typeface="Helvetica Neue"/>
                        <a:cs typeface="Helvetica Neue"/>
                        <a:sym typeface="Helvetica Neue"/>
                      </a:endParaRPr>
                    </a:p>
                  </a:txBody>
                  <a:tcPr marT="36000" marB="36000" marR="36000" marL="3600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rPr b="0" lang="en-GB" sz="1200" u="none" cap="none" strike="noStrike">
                          <a:solidFill>
                            <a:schemeClr val="dk1"/>
                          </a:solidFill>
                          <a:latin typeface="Helvetica Neue"/>
                          <a:ea typeface="Helvetica Neue"/>
                          <a:cs typeface="Helvetica Neue"/>
                          <a:sym typeface="Helvetica Neue"/>
                        </a:rPr>
                        <a:t>??</a:t>
                      </a:r>
                      <a:endParaRPr b="0" sz="1200" u="none" cap="none" strike="noStrike">
                        <a:latin typeface="Helvetica Neue"/>
                        <a:ea typeface="Helvetica Neue"/>
                        <a:cs typeface="Helvetica Neue"/>
                        <a:sym typeface="Helvetica Neue"/>
                      </a:endParaRPr>
                    </a:p>
                  </a:txBody>
                  <a:tcPr marT="36000" marB="36000" marR="36000" marL="36000">
                    <a:lnL cap="flat" cmpd="sng" w="12700">
                      <a:solidFill>
                        <a:schemeClr val="dk1"/>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256625">
                <a:tc>
                  <a:txBody>
                    <a:bodyPr/>
                    <a:lstStyle/>
                    <a:p>
                      <a:pPr indent="0" lvl="0" marL="0" marR="0" rtl="0" algn="l">
                        <a:lnSpc>
                          <a:spcPct val="100000"/>
                        </a:lnSpc>
                        <a:spcBef>
                          <a:spcPts val="0"/>
                        </a:spcBef>
                        <a:spcAft>
                          <a:spcPts val="0"/>
                        </a:spcAft>
                        <a:buClr>
                          <a:srgbClr val="000000"/>
                        </a:buClr>
                        <a:buSzPts val="900"/>
                        <a:buFont typeface="Arial"/>
                        <a:buNone/>
                      </a:pPr>
                      <a:r>
                        <a:rPr lang="en-GB" sz="1200" u="none" cap="none" strike="noStrike">
                          <a:solidFill>
                            <a:schemeClr val="dk1"/>
                          </a:solidFill>
                          <a:latin typeface="Helvetica Neue"/>
                          <a:ea typeface="Helvetica Neue"/>
                          <a:cs typeface="Helvetica Neue"/>
                          <a:sym typeface="Helvetica Neue"/>
                        </a:rPr>
                        <a:t>KPI two</a:t>
                      </a:r>
                      <a:endParaRPr sz="1200" u="none" cap="none" strike="noStrike">
                        <a:solidFill>
                          <a:schemeClr val="dk1"/>
                        </a:solidFill>
                        <a:latin typeface="Helvetica Neue"/>
                        <a:ea typeface="Helvetica Neue"/>
                        <a:cs typeface="Helvetica Neue"/>
                        <a:sym typeface="Helvetica Neue"/>
                      </a:endParaRPr>
                    </a:p>
                  </a:txBody>
                  <a:tcPr marT="36000" marB="36000" marR="36000" marL="36000">
                    <a:lnL cap="flat" cmpd="sng" w="9525">
                      <a:solidFill>
                        <a:srgbClr val="000000">
                          <a:alpha val="0"/>
                        </a:srgbClr>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rPr b="0" lang="en-GB" sz="1200" u="none" cap="none" strike="noStrike">
                          <a:solidFill>
                            <a:schemeClr val="dk1"/>
                          </a:solidFill>
                          <a:latin typeface="Helvetica Neue"/>
                          <a:ea typeface="Helvetica Neue"/>
                          <a:cs typeface="Helvetica Neue"/>
                          <a:sym typeface="Helvetica Neue"/>
                        </a:rPr>
                        <a:t>??</a:t>
                      </a:r>
                      <a:endParaRPr b="0" sz="1200" u="none" cap="none" strike="noStrike">
                        <a:latin typeface="Helvetica Neue"/>
                        <a:ea typeface="Helvetica Neue"/>
                        <a:cs typeface="Helvetica Neue"/>
                        <a:sym typeface="Helvetica Neue"/>
                      </a:endParaRPr>
                    </a:p>
                  </a:txBody>
                  <a:tcPr marT="36000" marB="36000" marR="36000" marL="3600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rPr b="0" lang="en-GB" sz="1200" u="none" cap="none" strike="noStrike">
                          <a:solidFill>
                            <a:schemeClr val="dk1"/>
                          </a:solidFill>
                          <a:latin typeface="Helvetica Neue"/>
                          <a:ea typeface="Helvetica Neue"/>
                          <a:cs typeface="Helvetica Neue"/>
                          <a:sym typeface="Helvetica Neue"/>
                        </a:rPr>
                        <a:t>??</a:t>
                      </a:r>
                      <a:endParaRPr b="0" sz="1200" u="none" cap="none" strike="noStrike">
                        <a:solidFill>
                          <a:schemeClr val="dk1"/>
                        </a:solidFill>
                        <a:latin typeface="Helvetica Neue"/>
                        <a:ea typeface="Helvetica Neue"/>
                        <a:cs typeface="Helvetica Neue"/>
                        <a:sym typeface="Helvetica Neue"/>
                      </a:endParaRPr>
                    </a:p>
                  </a:txBody>
                  <a:tcPr marT="36000" marB="36000" marR="36000" marL="36000">
                    <a:lnL cap="flat" cmpd="sng" w="12700">
                      <a:solidFill>
                        <a:schemeClr val="dk1"/>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212300">
                <a:tc>
                  <a:txBody>
                    <a:bodyPr/>
                    <a:lstStyle/>
                    <a:p>
                      <a:pPr indent="0" lvl="0" marL="0" marR="0" rtl="0" algn="l">
                        <a:lnSpc>
                          <a:spcPct val="100000"/>
                        </a:lnSpc>
                        <a:spcBef>
                          <a:spcPts val="0"/>
                        </a:spcBef>
                        <a:spcAft>
                          <a:spcPts val="0"/>
                        </a:spcAft>
                        <a:buClr>
                          <a:srgbClr val="000000"/>
                        </a:buClr>
                        <a:buSzPts val="900"/>
                        <a:buFont typeface="Arial"/>
                        <a:buNone/>
                      </a:pPr>
                      <a:r>
                        <a:rPr lang="en-GB" sz="1200" u="none" cap="none" strike="noStrike">
                          <a:solidFill>
                            <a:schemeClr val="dk1"/>
                          </a:solidFill>
                          <a:latin typeface="Helvetica Neue"/>
                          <a:ea typeface="Helvetica Neue"/>
                          <a:cs typeface="Helvetica Neue"/>
                          <a:sym typeface="Helvetica Neue"/>
                        </a:rPr>
                        <a:t>KPI three</a:t>
                      </a:r>
                      <a:endParaRPr sz="1200" u="none" cap="none" strike="noStrike">
                        <a:solidFill>
                          <a:schemeClr val="dk1"/>
                        </a:solidFill>
                        <a:latin typeface="Helvetica Neue"/>
                        <a:ea typeface="Helvetica Neue"/>
                        <a:cs typeface="Helvetica Neue"/>
                        <a:sym typeface="Helvetica Neue"/>
                      </a:endParaRPr>
                    </a:p>
                  </a:txBody>
                  <a:tcPr marT="36000" marB="36000" marR="36000" marL="36000">
                    <a:lnL cap="flat" cmpd="sng" w="9525">
                      <a:solidFill>
                        <a:srgbClr val="000000">
                          <a:alpha val="0"/>
                        </a:srgbClr>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rPr b="0" lang="en-GB" sz="1200" u="none" cap="none" strike="noStrike">
                          <a:solidFill>
                            <a:schemeClr val="dk1"/>
                          </a:solidFill>
                          <a:latin typeface="Helvetica Neue"/>
                          <a:ea typeface="Helvetica Neue"/>
                          <a:cs typeface="Helvetica Neue"/>
                          <a:sym typeface="Helvetica Neue"/>
                        </a:rPr>
                        <a:t>??</a:t>
                      </a:r>
                      <a:endParaRPr b="0" sz="1200" u="none" cap="none" strike="noStrike">
                        <a:latin typeface="Helvetica Neue"/>
                        <a:ea typeface="Helvetica Neue"/>
                        <a:cs typeface="Helvetica Neue"/>
                        <a:sym typeface="Helvetica Neue"/>
                      </a:endParaRPr>
                    </a:p>
                  </a:txBody>
                  <a:tcPr marT="36000" marB="36000" marR="36000" marL="3600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rPr b="0" lang="en-GB" sz="1200" u="none" cap="none" strike="noStrike">
                          <a:solidFill>
                            <a:schemeClr val="dk1"/>
                          </a:solidFill>
                          <a:latin typeface="Helvetica Neue"/>
                          <a:ea typeface="Helvetica Neue"/>
                          <a:cs typeface="Helvetica Neue"/>
                          <a:sym typeface="Helvetica Neue"/>
                        </a:rPr>
                        <a:t>??</a:t>
                      </a:r>
                      <a:endParaRPr b="0" sz="1200" u="none" cap="none" strike="noStrike">
                        <a:solidFill>
                          <a:schemeClr val="dk1"/>
                        </a:solidFill>
                        <a:latin typeface="Helvetica Neue"/>
                        <a:ea typeface="Helvetica Neue"/>
                        <a:cs typeface="Helvetica Neue"/>
                        <a:sym typeface="Helvetica Neue"/>
                      </a:endParaRPr>
                    </a:p>
                  </a:txBody>
                  <a:tcPr marT="36000" marB="36000" marR="36000" marL="36000">
                    <a:lnL cap="flat" cmpd="sng" w="12700">
                      <a:solidFill>
                        <a:schemeClr val="dk1"/>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chemeClr val="dk1"/>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sp>
        <p:nvSpPr>
          <p:cNvPr id="231" name="Google Shape;231;p65"/>
          <p:cNvSpPr/>
          <p:nvPr/>
        </p:nvSpPr>
        <p:spPr>
          <a:xfrm>
            <a:off x="214925" y="3931921"/>
            <a:ext cx="4767900" cy="748950"/>
          </a:xfrm>
          <a:prstGeom prst="roundRect">
            <a:avLst>
              <a:gd fmla="val 16667" name="adj"/>
            </a:avLst>
          </a:prstGeom>
          <a:solidFill>
            <a:srgbClr val="A4C2F4"/>
          </a:solidFill>
          <a:ln cap="flat" cmpd="sng" w="9525">
            <a:solidFill>
              <a:schemeClr val="dk2"/>
            </a:solidFill>
            <a:prstDash val="solid"/>
            <a:round/>
            <a:headEnd len="sm" w="sm" type="none"/>
            <a:tailEnd len="sm" w="sm" type="none"/>
          </a:ln>
        </p:spPr>
        <p:txBody>
          <a:bodyPr anchorCtr="0" anchor="t" bIns="91425" lIns="18000" spcFirstLastPara="1" rIns="18000" wrap="square" tIns="18000">
            <a:noAutofit/>
          </a:bodyPr>
          <a:lstStyle/>
          <a:p>
            <a:pPr indent="0" lvl="0" marL="0" marR="0" rtl="0" algn="l">
              <a:lnSpc>
                <a:spcPct val="100000"/>
              </a:lnSpc>
              <a:spcBef>
                <a:spcPts val="0"/>
              </a:spcBef>
              <a:spcAft>
                <a:spcPts val="0"/>
              </a:spcAft>
              <a:buClr>
                <a:schemeClr val="dk1"/>
              </a:buClr>
              <a:buSzPts val="1100"/>
              <a:buFont typeface="Arial"/>
              <a:buNone/>
            </a:pPr>
            <a:r>
              <a:rPr b="0" i="0" lang="en-GB" sz="1200" u="none" cap="none" strike="noStrike">
                <a:solidFill>
                  <a:schemeClr val="dk1"/>
                </a:solidFill>
                <a:latin typeface="Helvetica Neue"/>
                <a:ea typeface="Helvetica Neue"/>
                <a:cs typeface="Helvetica Neue"/>
                <a:sym typeface="Helvetica Neue"/>
              </a:rPr>
              <a:t>Outline how achieving or not achieving the KPIs has helped with or impeded the progress of reaching the communications and policy objectives. Add links to full reports as appropriate.  </a:t>
            </a:r>
            <a:endParaRPr b="0" i="0" sz="1200" u="none" cap="none" strike="noStrike">
              <a:solidFill>
                <a:schemeClr val="dk1"/>
              </a:solidFill>
              <a:latin typeface="Helvetica Neue"/>
              <a:ea typeface="Helvetica Neue"/>
              <a:cs typeface="Helvetica Neue"/>
              <a:sym typeface="Helvetica Neue"/>
            </a:endParaRPr>
          </a:p>
          <a:p>
            <a:pPr indent="0" lvl="0" marL="0" marR="0" rtl="0" algn="l">
              <a:lnSpc>
                <a:spcPct val="100000"/>
              </a:lnSpc>
              <a:spcBef>
                <a:spcPts val="0"/>
              </a:spcBef>
              <a:spcAft>
                <a:spcPts val="0"/>
              </a:spcAft>
              <a:buClr>
                <a:srgbClr val="000000"/>
              </a:buClr>
              <a:buSzPts val="1000"/>
              <a:buFont typeface="Arial"/>
              <a:buNone/>
            </a:pPr>
            <a:r>
              <a:t/>
            </a:r>
            <a:endParaRPr b="0" i="0" sz="1000" u="none" cap="none" strike="noStrike">
              <a:solidFill>
                <a:srgbClr val="FFFFFF"/>
              </a:solidFill>
              <a:latin typeface="Helvetica Neue"/>
              <a:ea typeface="Helvetica Neue"/>
              <a:cs typeface="Helvetica Neue"/>
              <a:sym typeface="Helvetica Neue"/>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 name="Shape 235"/>
        <p:cNvGrpSpPr/>
        <p:nvPr/>
      </p:nvGrpSpPr>
      <p:grpSpPr>
        <a:xfrm>
          <a:off x="0" y="0"/>
          <a:ext cx="0" cy="0"/>
          <a:chOff x="0" y="0"/>
          <a:chExt cx="0" cy="0"/>
        </a:xfrm>
      </p:grpSpPr>
      <p:sp>
        <p:nvSpPr>
          <p:cNvPr id="236" name="Google Shape;236;p66"/>
          <p:cNvSpPr/>
          <p:nvPr/>
        </p:nvSpPr>
        <p:spPr>
          <a:xfrm>
            <a:off x="0" y="0"/>
            <a:ext cx="9144000" cy="590127"/>
          </a:xfrm>
          <a:prstGeom prst="rect">
            <a:avLst/>
          </a:prstGeom>
          <a:solidFill>
            <a:schemeClr val="dk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37" name="Google Shape;237;p66"/>
          <p:cNvSpPr txBox="1"/>
          <p:nvPr/>
        </p:nvSpPr>
        <p:spPr>
          <a:xfrm>
            <a:off x="160743" y="80991"/>
            <a:ext cx="2062339" cy="400079"/>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400"/>
              <a:buFont typeface="Arial"/>
              <a:buNone/>
            </a:pPr>
            <a:r>
              <a:rPr b="0" i="0" lang="en-GB" sz="1400" u="none" cap="none" strike="noStrike">
                <a:solidFill>
                  <a:srgbClr val="FFFFFF"/>
                </a:solidFill>
                <a:latin typeface="Helvetica Neue"/>
                <a:ea typeface="Helvetica Neue"/>
                <a:cs typeface="Helvetica Neue"/>
                <a:sym typeface="Helvetica Neue"/>
              </a:rPr>
              <a:t>[Add department logo]</a:t>
            </a:r>
            <a:endParaRPr b="0" i="0" sz="1400" u="none" cap="none" strike="noStrike">
              <a:solidFill>
                <a:srgbClr val="FFFFFF"/>
              </a:solidFill>
              <a:latin typeface="Helvetica Neue"/>
              <a:ea typeface="Helvetica Neue"/>
              <a:cs typeface="Helvetica Neue"/>
              <a:sym typeface="Helvetica Neue"/>
            </a:endParaRPr>
          </a:p>
        </p:txBody>
      </p:sp>
      <p:sp>
        <p:nvSpPr>
          <p:cNvPr id="238" name="Google Shape;238;p66"/>
          <p:cNvSpPr txBox="1"/>
          <p:nvPr/>
        </p:nvSpPr>
        <p:spPr>
          <a:xfrm>
            <a:off x="2758828" y="-4269"/>
            <a:ext cx="6128100" cy="494700"/>
          </a:xfrm>
          <a:prstGeom prst="rect">
            <a:avLst/>
          </a:prstGeom>
          <a:noFill/>
          <a:ln>
            <a:noFill/>
          </a:ln>
        </p:spPr>
        <p:txBody>
          <a:bodyPr anchorCtr="0" anchor="t" bIns="92475" lIns="92475" spcFirstLastPara="1" rIns="92475" wrap="square" tIns="92475">
            <a:noAutofit/>
          </a:bodyPr>
          <a:lstStyle/>
          <a:p>
            <a:pPr indent="0" lvl="0" marL="0" marR="0" rtl="0" algn="r">
              <a:lnSpc>
                <a:spcPct val="115000"/>
              </a:lnSpc>
              <a:spcBef>
                <a:spcPts val="0"/>
              </a:spcBef>
              <a:spcAft>
                <a:spcPts val="400"/>
              </a:spcAft>
              <a:buClr>
                <a:schemeClr val="dk1"/>
              </a:buClr>
              <a:buSzPts val="1100"/>
              <a:buFont typeface="Arial"/>
              <a:buNone/>
            </a:pPr>
            <a:r>
              <a:rPr b="1" i="0" lang="en-GB" sz="2100" u="none" cap="none" strike="noStrike">
                <a:solidFill>
                  <a:schemeClr val="lt1"/>
                </a:solidFill>
                <a:latin typeface="Helvetica Neue"/>
                <a:ea typeface="Helvetica Neue"/>
                <a:cs typeface="Helvetica Neue"/>
                <a:sym typeface="Helvetica Neue"/>
              </a:rPr>
              <a:t>Learning and innovation – Strategic insight </a:t>
            </a:r>
            <a:endParaRPr b="1" i="0" sz="2100" u="none" cap="none" strike="noStrike">
              <a:solidFill>
                <a:schemeClr val="lt1"/>
              </a:solidFill>
              <a:latin typeface="Helvetica Neue"/>
              <a:ea typeface="Helvetica Neue"/>
              <a:cs typeface="Helvetica Neue"/>
              <a:sym typeface="Helvetica Neue"/>
            </a:endParaRPr>
          </a:p>
        </p:txBody>
      </p:sp>
      <p:sp>
        <p:nvSpPr>
          <p:cNvPr id="239" name="Google Shape;239;p66"/>
          <p:cNvSpPr txBox="1"/>
          <p:nvPr/>
        </p:nvSpPr>
        <p:spPr>
          <a:xfrm>
            <a:off x="576275" y="622214"/>
            <a:ext cx="1032000" cy="288300"/>
          </a:xfrm>
          <a:prstGeom prst="rect">
            <a:avLst/>
          </a:prstGeom>
          <a:noFill/>
          <a:ln>
            <a:noFill/>
          </a:ln>
        </p:spPr>
        <p:txBody>
          <a:bodyPr anchorCtr="0" anchor="t" bIns="36000" lIns="36000" spcFirstLastPara="1" rIns="36000" wrap="square" tIns="36000">
            <a:spAutoFit/>
          </a:bodyPr>
          <a:lstStyle/>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rgbClr val="000000"/>
                </a:solidFill>
                <a:latin typeface="Helvetica Neue"/>
                <a:ea typeface="Helvetica Neue"/>
                <a:cs typeface="Helvetica Neue"/>
                <a:sym typeface="Helvetica Neue"/>
              </a:rPr>
              <a:t>INSIGHT</a:t>
            </a:r>
            <a:endParaRPr b="1" i="0" sz="1400" u="none" cap="none" strike="noStrike">
              <a:solidFill>
                <a:srgbClr val="000000"/>
              </a:solidFill>
              <a:latin typeface="Helvetica Neue"/>
              <a:ea typeface="Helvetica Neue"/>
              <a:cs typeface="Helvetica Neue"/>
              <a:sym typeface="Helvetica Neue"/>
            </a:endParaRPr>
          </a:p>
        </p:txBody>
      </p:sp>
      <p:sp>
        <p:nvSpPr>
          <p:cNvPr id="240" name="Google Shape;240;p66"/>
          <p:cNvSpPr txBox="1"/>
          <p:nvPr/>
        </p:nvSpPr>
        <p:spPr>
          <a:xfrm>
            <a:off x="4651450" y="622214"/>
            <a:ext cx="2925900" cy="503700"/>
          </a:xfrm>
          <a:prstGeom prst="rect">
            <a:avLst/>
          </a:prstGeom>
          <a:noFill/>
          <a:ln>
            <a:noFill/>
          </a:ln>
        </p:spPr>
        <p:txBody>
          <a:bodyPr anchorCtr="0" anchor="t" bIns="36000" lIns="36000" spcFirstLastPara="1" rIns="36000" wrap="square" tIns="36000">
            <a:spAutoFit/>
          </a:bodyPr>
          <a:lstStyle/>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rgbClr val="000000"/>
                </a:solidFill>
                <a:latin typeface="Helvetica Neue"/>
                <a:ea typeface="Helvetica Neue"/>
                <a:cs typeface="Helvetica Neue"/>
                <a:sym typeface="Helvetica Neue"/>
              </a:rPr>
              <a:t>INNOVATION AND LESSONS LEARNT </a:t>
            </a:r>
            <a:endParaRPr b="1" i="0" sz="1400" u="none" cap="none" strike="noStrike">
              <a:solidFill>
                <a:srgbClr val="000000"/>
              </a:solidFill>
              <a:latin typeface="Helvetica Neue"/>
              <a:ea typeface="Helvetica Neue"/>
              <a:cs typeface="Helvetica Neue"/>
              <a:sym typeface="Helvetica Neue"/>
            </a:endParaRPr>
          </a:p>
        </p:txBody>
      </p:sp>
      <p:sp>
        <p:nvSpPr>
          <p:cNvPr id="241" name="Google Shape;241;p66"/>
          <p:cNvSpPr/>
          <p:nvPr/>
        </p:nvSpPr>
        <p:spPr>
          <a:xfrm>
            <a:off x="576275" y="910514"/>
            <a:ext cx="3722100" cy="592200"/>
          </a:xfrm>
          <a:prstGeom prst="roundRect">
            <a:avLst>
              <a:gd fmla="val 16667" name="adj"/>
            </a:avLst>
          </a:prstGeom>
          <a:noFill/>
          <a:ln cap="flat" cmpd="sng" w="28575">
            <a:solidFill>
              <a:srgbClr val="000000"/>
            </a:solidFill>
            <a:prstDash val="solid"/>
            <a:round/>
            <a:headEnd len="sm" w="sm" type="none"/>
            <a:tailEnd len="sm" w="sm" type="none"/>
          </a:ln>
        </p:spPr>
        <p:txBody>
          <a:bodyPr anchorCtr="0" anchor="ctr" bIns="36000" lIns="36000" spcFirstLastPara="1" rIns="36000" wrap="square" tIns="36000">
            <a:noAutofit/>
          </a:bodyPr>
          <a:lstStyle/>
          <a:p>
            <a:pPr indent="0" lvl="0" marL="0" marR="0" rtl="0" algn="l">
              <a:lnSpc>
                <a:spcPct val="100000"/>
              </a:lnSpc>
              <a:spcBef>
                <a:spcPts val="0"/>
              </a:spcBef>
              <a:spcAft>
                <a:spcPts val="0"/>
              </a:spcAft>
              <a:buClr>
                <a:srgbClr val="000000"/>
              </a:buClr>
              <a:buSzPts val="1000"/>
              <a:buFont typeface="Arial"/>
              <a:buNone/>
            </a:pPr>
            <a:r>
              <a:rPr b="0" i="0" lang="en-GB" sz="1200" u="none" cap="none" strike="noStrike">
                <a:solidFill>
                  <a:schemeClr val="dk1"/>
                </a:solidFill>
                <a:latin typeface="Helvetica Neue"/>
                <a:ea typeface="Helvetica Neue"/>
                <a:cs typeface="Helvetica Neue"/>
                <a:sym typeface="Helvetica Neue"/>
              </a:rPr>
              <a:t>State what worked well and what worked not so well. </a:t>
            </a:r>
            <a:endParaRPr b="0" i="0" sz="1200" u="none" cap="none" strike="noStrike">
              <a:solidFill>
                <a:schemeClr val="dk1"/>
              </a:solidFill>
              <a:latin typeface="Helvetica Neue"/>
              <a:ea typeface="Helvetica Neue"/>
              <a:cs typeface="Helvetica Neue"/>
              <a:sym typeface="Helvetica Neue"/>
            </a:endParaRPr>
          </a:p>
        </p:txBody>
      </p:sp>
      <p:sp>
        <p:nvSpPr>
          <p:cNvPr id="242" name="Google Shape;242;p66"/>
          <p:cNvSpPr/>
          <p:nvPr/>
        </p:nvSpPr>
        <p:spPr>
          <a:xfrm>
            <a:off x="4651267" y="910523"/>
            <a:ext cx="4383300" cy="592200"/>
          </a:xfrm>
          <a:prstGeom prst="roundRect">
            <a:avLst>
              <a:gd fmla="val 16667" name="adj"/>
            </a:avLst>
          </a:prstGeom>
          <a:solidFill>
            <a:srgbClr val="C9DAF8"/>
          </a:solidFill>
          <a:ln cap="flat" cmpd="sng" w="28575">
            <a:solidFill>
              <a:schemeClr val="dk2"/>
            </a:solidFill>
            <a:prstDash val="solid"/>
            <a:round/>
            <a:headEnd len="sm" w="sm" type="none"/>
            <a:tailEnd len="sm" w="sm" type="none"/>
          </a:ln>
        </p:spPr>
        <p:txBody>
          <a:bodyPr anchorCtr="0" anchor="ctr" bIns="36000" lIns="36000" spcFirstLastPara="1" rIns="36000" wrap="square" tIns="36000">
            <a:noAutofit/>
          </a:bodyPr>
          <a:lstStyle/>
          <a:p>
            <a:pPr indent="0" lvl="0" marL="0" marR="0" rtl="0" algn="l">
              <a:lnSpc>
                <a:spcPct val="100000"/>
              </a:lnSpc>
              <a:spcBef>
                <a:spcPts val="0"/>
              </a:spcBef>
              <a:spcAft>
                <a:spcPts val="0"/>
              </a:spcAft>
              <a:buNone/>
            </a:pPr>
            <a:r>
              <a:rPr b="0" i="0" lang="en-GB" sz="1200" u="none" cap="none" strike="noStrike">
                <a:solidFill>
                  <a:schemeClr val="dk1"/>
                </a:solidFill>
                <a:latin typeface="Helvetica Neue"/>
                <a:ea typeface="Helvetica Neue"/>
                <a:cs typeface="Helvetica Neue"/>
                <a:sym typeface="Helvetica Neue"/>
              </a:rPr>
              <a:t>For 10% innovation that worked well, outline how to embrace it in future comms, scale up or down.</a:t>
            </a:r>
            <a:endParaRPr/>
          </a:p>
        </p:txBody>
      </p:sp>
      <p:sp>
        <p:nvSpPr>
          <p:cNvPr id="243" name="Google Shape;243;p66"/>
          <p:cNvSpPr/>
          <p:nvPr/>
        </p:nvSpPr>
        <p:spPr>
          <a:xfrm>
            <a:off x="576275" y="1586239"/>
            <a:ext cx="3722100" cy="797700"/>
          </a:xfrm>
          <a:prstGeom prst="roundRect">
            <a:avLst>
              <a:gd fmla="val 16667" name="adj"/>
            </a:avLst>
          </a:prstGeom>
          <a:noFill/>
          <a:ln cap="flat" cmpd="sng" w="28575">
            <a:solidFill>
              <a:srgbClr val="000000"/>
            </a:solidFill>
            <a:prstDash val="solid"/>
            <a:round/>
            <a:headEnd len="sm" w="sm" type="none"/>
            <a:tailEnd len="sm" w="sm" type="none"/>
          </a:ln>
        </p:spPr>
        <p:txBody>
          <a:bodyPr anchorCtr="0" anchor="ctr" bIns="36000" lIns="36000" spcFirstLastPara="1" rIns="36000" wrap="square" tIns="36000">
            <a:noAutofit/>
          </a:bodyPr>
          <a:lstStyle/>
          <a:p>
            <a:pPr indent="0" lvl="0" marL="0" marR="0" rtl="0" algn="l">
              <a:lnSpc>
                <a:spcPct val="100000"/>
              </a:lnSpc>
              <a:spcBef>
                <a:spcPts val="0"/>
              </a:spcBef>
              <a:spcAft>
                <a:spcPts val="0"/>
              </a:spcAft>
              <a:buClr>
                <a:srgbClr val="000000"/>
              </a:buClr>
              <a:buSzPts val="1000"/>
              <a:buFont typeface="Arial"/>
              <a:buNone/>
            </a:pPr>
            <a:r>
              <a:rPr b="0" i="0" lang="en-GB" sz="1200" u="none" cap="none" strike="noStrike">
                <a:solidFill>
                  <a:schemeClr val="dk1"/>
                </a:solidFill>
                <a:latin typeface="Helvetica Neue"/>
                <a:ea typeface="Helvetica Neue"/>
                <a:cs typeface="Helvetica Neue"/>
                <a:sym typeface="Helvetica Neue"/>
              </a:rPr>
              <a:t>Replace the tick and cross icons accordingly… </a:t>
            </a:r>
            <a:endParaRPr b="0" i="0" sz="1200" u="none" cap="none" strike="noStrike">
              <a:solidFill>
                <a:schemeClr val="dk1"/>
              </a:solidFill>
              <a:latin typeface="Helvetica Neue"/>
              <a:ea typeface="Helvetica Neue"/>
              <a:cs typeface="Helvetica Neue"/>
              <a:sym typeface="Helvetica Neue"/>
            </a:endParaRPr>
          </a:p>
        </p:txBody>
      </p:sp>
      <p:sp>
        <p:nvSpPr>
          <p:cNvPr id="244" name="Google Shape;244;p66"/>
          <p:cNvSpPr/>
          <p:nvPr/>
        </p:nvSpPr>
        <p:spPr>
          <a:xfrm>
            <a:off x="4651336" y="1586252"/>
            <a:ext cx="4383300" cy="797700"/>
          </a:xfrm>
          <a:prstGeom prst="roundRect">
            <a:avLst>
              <a:gd fmla="val 16667" name="adj"/>
            </a:avLst>
          </a:prstGeom>
          <a:solidFill>
            <a:srgbClr val="C9DAF8"/>
          </a:solidFill>
          <a:ln cap="flat" cmpd="sng" w="28575">
            <a:solidFill>
              <a:schemeClr val="dk2"/>
            </a:solidFill>
            <a:prstDash val="solid"/>
            <a:round/>
            <a:headEnd len="sm" w="sm" type="none"/>
            <a:tailEnd len="sm" w="sm" type="none"/>
          </a:ln>
        </p:spPr>
        <p:txBody>
          <a:bodyPr anchorCtr="0" anchor="ctr" bIns="36000" lIns="36000" spcFirstLastPara="1" rIns="36000" wrap="square" tIns="36000">
            <a:noAutofit/>
          </a:bodyPr>
          <a:lstStyle/>
          <a:p>
            <a:pPr indent="0" lvl="0" marL="0" marR="0" rtl="0" algn="l">
              <a:lnSpc>
                <a:spcPct val="100000"/>
              </a:lnSpc>
              <a:spcBef>
                <a:spcPts val="0"/>
              </a:spcBef>
              <a:spcAft>
                <a:spcPts val="0"/>
              </a:spcAft>
              <a:buNone/>
            </a:pPr>
            <a:r>
              <a:t/>
            </a:r>
            <a:endParaRPr b="0" i="0" sz="1200" u="none" cap="none" strike="noStrike">
              <a:solidFill>
                <a:schemeClr val="dk1"/>
              </a:solidFill>
              <a:latin typeface="Helvetica Neue"/>
              <a:ea typeface="Helvetica Neue"/>
              <a:cs typeface="Helvetica Neue"/>
              <a:sym typeface="Helvetica Neue"/>
            </a:endParaRPr>
          </a:p>
          <a:p>
            <a:pPr indent="0" lvl="0" marL="0" marR="0" rtl="0" algn="l">
              <a:lnSpc>
                <a:spcPct val="100000"/>
              </a:lnSpc>
              <a:spcBef>
                <a:spcPts val="0"/>
              </a:spcBef>
              <a:spcAft>
                <a:spcPts val="0"/>
              </a:spcAft>
              <a:buNone/>
            </a:pPr>
            <a:r>
              <a:rPr b="0" i="0" lang="en-GB" sz="1200" u="none" cap="none" strike="noStrike">
                <a:solidFill>
                  <a:schemeClr val="dk1"/>
                </a:solidFill>
                <a:latin typeface="Helvetica Neue"/>
                <a:ea typeface="Helvetica Neue"/>
                <a:cs typeface="Helvetica Neue"/>
                <a:sym typeface="Helvetica Neue"/>
              </a:rPr>
              <a:t>For things that didn’t work well or worked better than expected, outline any lessons learnt. </a:t>
            </a:r>
            <a:endParaRPr/>
          </a:p>
          <a:p>
            <a:pPr indent="0" lvl="0" marL="0" marR="0" rtl="0" algn="l">
              <a:lnSpc>
                <a:spcPct val="100000"/>
              </a:lnSpc>
              <a:spcBef>
                <a:spcPts val="0"/>
              </a:spcBef>
              <a:spcAft>
                <a:spcPts val="0"/>
              </a:spcAft>
              <a:buClr>
                <a:srgbClr val="000000"/>
              </a:buClr>
              <a:buSzPts val="1000"/>
              <a:buFont typeface="Arial"/>
              <a:buNone/>
            </a:pPr>
            <a:r>
              <a:t/>
            </a:r>
            <a:endParaRPr b="0" i="0" sz="1200" u="none" cap="none" strike="noStrike">
              <a:solidFill>
                <a:schemeClr val="dk1"/>
              </a:solidFill>
              <a:latin typeface="Helvetica Neue"/>
              <a:ea typeface="Helvetica Neue"/>
              <a:cs typeface="Helvetica Neue"/>
              <a:sym typeface="Helvetica Neue"/>
            </a:endParaRPr>
          </a:p>
        </p:txBody>
      </p:sp>
      <p:sp>
        <p:nvSpPr>
          <p:cNvPr id="245" name="Google Shape;245;p66"/>
          <p:cNvSpPr/>
          <p:nvPr/>
        </p:nvSpPr>
        <p:spPr>
          <a:xfrm>
            <a:off x="576275" y="2467464"/>
            <a:ext cx="3722100" cy="797700"/>
          </a:xfrm>
          <a:prstGeom prst="roundRect">
            <a:avLst>
              <a:gd fmla="val 16667" name="adj"/>
            </a:avLst>
          </a:prstGeom>
          <a:noFill/>
          <a:ln cap="flat" cmpd="sng" w="28575">
            <a:solidFill>
              <a:srgbClr val="000000"/>
            </a:solidFill>
            <a:prstDash val="solid"/>
            <a:round/>
            <a:headEnd len="sm" w="sm" type="none"/>
            <a:tailEnd len="sm" w="sm" type="none"/>
          </a:ln>
        </p:spPr>
        <p:txBody>
          <a:bodyPr anchorCtr="0" anchor="ctr" bIns="36000" lIns="36000" spcFirstLastPara="1" rIns="36000" wrap="square" tIns="36000">
            <a:noAutofit/>
          </a:bodyPr>
          <a:lstStyle/>
          <a:p>
            <a:pPr indent="0" lvl="0" marL="0" marR="0" rtl="0" algn="l">
              <a:lnSpc>
                <a:spcPct val="100000"/>
              </a:lnSpc>
              <a:spcBef>
                <a:spcPts val="0"/>
              </a:spcBef>
              <a:spcAft>
                <a:spcPts val="0"/>
              </a:spcAft>
              <a:buClr>
                <a:srgbClr val="000000"/>
              </a:buClr>
              <a:buSzPts val="1000"/>
              <a:buFont typeface="Arial"/>
              <a:buNone/>
            </a:pPr>
            <a:r>
              <a:rPr b="0" i="0" lang="en-GB" sz="1200" u="none" cap="none" strike="noStrike">
                <a:solidFill>
                  <a:schemeClr val="dk1"/>
                </a:solidFill>
                <a:latin typeface="Helvetica Neue"/>
                <a:ea typeface="Helvetica Neue"/>
                <a:cs typeface="Helvetica Neue"/>
                <a:sym typeface="Helvetica Neue"/>
              </a:rPr>
              <a:t>Or feel free to replace with other icons where you see fit. </a:t>
            </a:r>
            <a:endParaRPr b="0" i="0" sz="1200" u="none" cap="none" strike="noStrike">
              <a:solidFill>
                <a:schemeClr val="dk1"/>
              </a:solidFill>
              <a:latin typeface="Helvetica Neue"/>
              <a:ea typeface="Helvetica Neue"/>
              <a:cs typeface="Helvetica Neue"/>
              <a:sym typeface="Helvetica Neue"/>
            </a:endParaRPr>
          </a:p>
        </p:txBody>
      </p:sp>
      <p:sp>
        <p:nvSpPr>
          <p:cNvPr id="246" name="Google Shape;246;p66"/>
          <p:cNvSpPr/>
          <p:nvPr/>
        </p:nvSpPr>
        <p:spPr>
          <a:xfrm>
            <a:off x="4651423" y="2467477"/>
            <a:ext cx="4383300" cy="797700"/>
          </a:xfrm>
          <a:prstGeom prst="roundRect">
            <a:avLst>
              <a:gd fmla="val 16667" name="adj"/>
            </a:avLst>
          </a:prstGeom>
          <a:solidFill>
            <a:srgbClr val="C9DAF8"/>
          </a:solidFill>
          <a:ln cap="flat" cmpd="sng" w="28575">
            <a:solidFill>
              <a:schemeClr val="dk2"/>
            </a:solidFill>
            <a:prstDash val="solid"/>
            <a:round/>
            <a:headEnd len="sm" w="sm" type="none"/>
            <a:tailEnd len="sm" w="sm" type="none"/>
          </a:ln>
        </p:spPr>
        <p:txBody>
          <a:bodyPr anchorCtr="0" anchor="ctr" bIns="36000" lIns="36000" spcFirstLastPara="1" rIns="36000" wrap="square" tIns="36000">
            <a:noAutofit/>
          </a:bodyPr>
          <a:lstStyle/>
          <a:p>
            <a:pPr indent="0" lvl="0" marL="0" marR="0" rtl="0" algn="l">
              <a:lnSpc>
                <a:spcPct val="100000"/>
              </a:lnSpc>
              <a:spcBef>
                <a:spcPts val="0"/>
              </a:spcBef>
              <a:spcAft>
                <a:spcPts val="0"/>
              </a:spcAft>
              <a:buClr>
                <a:srgbClr val="000000"/>
              </a:buClr>
              <a:buSzPts val="1000"/>
              <a:buFont typeface="Arial"/>
              <a:buNone/>
            </a:pPr>
            <a:r>
              <a:rPr b="0" i="0" lang="en-GB" sz="1200" u="none" cap="none" strike="noStrike">
                <a:solidFill>
                  <a:schemeClr val="dk1"/>
                </a:solidFill>
                <a:latin typeface="Helvetica Neue"/>
                <a:ea typeface="Helvetica Neue"/>
                <a:cs typeface="Helvetica Neue"/>
                <a:sym typeface="Helvetica Neue"/>
              </a:rPr>
              <a:t>Outline possible ways to tweak your approach in the future.</a:t>
            </a:r>
            <a:endParaRPr b="0" i="0" sz="1200" u="none" cap="none" strike="noStrike">
              <a:solidFill>
                <a:schemeClr val="dk1"/>
              </a:solidFill>
              <a:latin typeface="Helvetica Neue"/>
              <a:ea typeface="Helvetica Neue"/>
              <a:cs typeface="Helvetica Neue"/>
              <a:sym typeface="Helvetica Neue"/>
            </a:endParaRPr>
          </a:p>
        </p:txBody>
      </p:sp>
      <p:sp>
        <p:nvSpPr>
          <p:cNvPr id="247" name="Google Shape;247;p66"/>
          <p:cNvSpPr/>
          <p:nvPr/>
        </p:nvSpPr>
        <p:spPr>
          <a:xfrm>
            <a:off x="4298512" y="964314"/>
            <a:ext cx="352800" cy="403500"/>
          </a:xfrm>
          <a:prstGeom prst="rightArrow">
            <a:avLst>
              <a:gd fmla="val 50000" name="adj1"/>
              <a:gd fmla="val 50000" name="adj2"/>
            </a:avLst>
          </a:prstGeom>
          <a:solidFill>
            <a:schemeClr val="dk1"/>
          </a:solid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248" name="Google Shape;248;p66"/>
          <p:cNvPicPr preferRelativeResize="0"/>
          <p:nvPr/>
        </p:nvPicPr>
        <p:blipFill rotWithShape="1">
          <a:blip r:embed="rId3">
            <a:alphaModFix/>
          </a:blip>
          <a:srcRect b="0" l="0" r="0" t="0"/>
          <a:stretch/>
        </p:blipFill>
        <p:spPr>
          <a:xfrm>
            <a:off x="109287" y="1004914"/>
            <a:ext cx="403400" cy="403400"/>
          </a:xfrm>
          <a:prstGeom prst="rect">
            <a:avLst/>
          </a:prstGeom>
          <a:noFill/>
          <a:ln>
            <a:noFill/>
          </a:ln>
        </p:spPr>
      </p:pic>
      <p:sp>
        <p:nvSpPr>
          <p:cNvPr id="249" name="Google Shape;249;p66"/>
          <p:cNvSpPr/>
          <p:nvPr/>
        </p:nvSpPr>
        <p:spPr>
          <a:xfrm>
            <a:off x="4298582" y="1797945"/>
            <a:ext cx="352800" cy="404100"/>
          </a:xfrm>
          <a:prstGeom prst="rightArrow">
            <a:avLst>
              <a:gd fmla="val 50000" name="adj1"/>
              <a:gd fmla="val 50000" name="adj2"/>
            </a:avLst>
          </a:prstGeom>
          <a:solidFill>
            <a:schemeClr val="dk1"/>
          </a:solid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250" name="Google Shape;250;p66"/>
          <p:cNvPicPr preferRelativeResize="0"/>
          <p:nvPr/>
        </p:nvPicPr>
        <p:blipFill rotWithShape="1">
          <a:blip r:embed="rId3">
            <a:alphaModFix/>
          </a:blip>
          <a:srcRect b="0" l="0" r="0" t="0"/>
          <a:stretch/>
        </p:blipFill>
        <p:spPr>
          <a:xfrm>
            <a:off x="109287" y="1798289"/>
            <a:ext cx="403400" cy="403400"/>
          </a:xfrm>
          <a:prstGeom prst="rect">
            <a:avLst/>
          </a:prstGeom>
          <a:noFill/>
          <a:ln>
            <a:noFill/>
          </a:ln>
        </p:spPr>
      </p:pic>
      <p:sp>
        <p:nvSpPr>
          <p:cNvPr id="251" name="Google Shape;251;p66"/>
          <p:cNvSpPr/>
          <p:nvPr/>
        </p:nvSpPr>
        <p:spPr>
          <a:xfrm>
            <a:off x="4298661" y="2667702"/>
            <a:ext cx="352800" cy="404100"/>
          </a:xfrm>
          <a:prstGeom prst="rightArrow">
            <a:avLst>
              <a:gd fmla="val 50000" name="adj1"/>
              <a:gd fmla="val 50000" name="adj2"/>
            </a:avLst>
          </a:prstGeom>
          <a:solidFill>
            <a:schemeClr val="dk1"/>
          </a:solid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252" name="Google Shape;252;p66"/>
          <p:cNvPicPr preferRelativeResize="0"/>
          <p:nvPr/>
        </p:nvPicPr>
        <p:blipFill rotWithShape="1">
          <a:blip r:embed="rId4">
            <a:alphaModFix/>
          </a:blip>
          <a:srcRect b="0" l="0" r="0" t="0"/>
          <a:stretch/>
        </p:blipFill>
        <p:spPr>
          <a:xfrm>
            <a:off x="109263" y="2668064"/>
            <a:ext cx="403400" cy="403400"/>
          </a:xfrm>
          <a:prstGeom prst="rect">
            <a:avLst/>
          </a:prstGeom>
          <a:noFill/>
          <a:ln>
            <a:noFill/>
          </a:ln>
        </p:spPr>
      </p:pic>
      <p:sp>
        <p:nvSpPr>
          <p:cNvPr id="253" name="Google Shape;253;p66"/>
          <p:cNvSpPr/>
          <p:nvPr/>
        </p:nvSpPr>
        <p:spPr>
          <a:xfrm>
            <a:off x="105450" y="3337275"/>
            <a:ext cx="8925600" cy="1683900"/>
          </a:xfrm>
          <a:prstGeom prst="roundRect">
            <a:avLst>
              <a:gd fmla="val 19059"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1" i="0" lang="en-GB" sz="1200" u="none" cap="none" strike="noStrike">
                <a:solidFill>
                  <a:schemeClr val="dk1"/>
                </a:solidFill>
                <a:latin typeface="Helvetica Neue"/>
                <a:ea typeface="Helvetica Neue"/>
                <a:cs typeface="Helvetica Neue"/>
                <a:sym typeface="Helvetica Neue"/>
              </a:rPr>
              <a:t>What else can you do better or differently in the future?</a:t>
            </a:r>
            <a:endParaRPr/>
          </a:p>
          <a:p>
            <a:pPr indent="-292100" lvl="0" marL="457200" marR="0" rtl="0" algn="l">
              <a:lnSpc>
                <a:spcPct val="100000"/>
              </a:lnSpc>
              <a:spcBef>
                <a:spcPts val="0"/>
              </a:spcBef>
              <a:spcAft>
                <a:spcPts val="0"/>
              </a:spcAft>
              <a:buClr>
                <a:schemeClr val="dk1"/>
              </a:buClr>
              <a:buSzPts val="1000"/>
              <a:buFont typeface="Proxima Nova"/>
              <a:buChar char="●"/>
            </a:pPr>
            <a:r>
              <a:rPr b="0" i="0" lang="en-GB" sz="1200" u="none" cap="none" strike="noStrike">
                <a:solidFill>
                  <a:schemeClr val="dk1"/>
                </a:solidFill>
                <a:latin typeface="Helvetica Neue"/>
                <a:ea typeface="Helvetica Neue"/>
                <a:cs typeface="Helvetica Neue"/>
                <a:sym typeface="Helvetica Neue"/>
              </a:rPr>
              <a:t>State other difficulties you have encountered during your communications and what lessons you can take away. </a:t>
            </a:r>
            <a:endParaRPr/>
          </a:p>
          <a:p>
            <a:pPr indent="-292100" lvl="0" marL="457200" marR="0" rtl="0" algn="l">
              <a:lnSpc>
                <a:spcPct val="100000"/>
              </a:lnSpc>
              <a:spcBef>
                <a:spcPts val="0"/>
              </a:spcBef>
              <a:spcAft>
                <a:spcPts val="0"/>
              </a:spcAft>
              <a:buClr>
                <a:schemeClr val="dk1"/>
              </a:buClr>
              <a:buSzPts val="1000"/>
              <a:buFont typeface="Proxima Nova"/>
              <a:buChar char="●"/>
            </a:pPr>
            <a:r>
              <a:rPr b="0" i="0" lang="en-GB" sz="1200" u="none" cap="none" strike="noStrike">
                <a:solidFill>
                  <a:schemeClr val="dk1"/>
                </a:solidFill>
                <a:latin typeface="Helvetica Neue"/>
                <a:ea typeface="Helvetica Neue"/>
                <a:cs typeface="Helvetica Neue"/>
                <a:sym typeface="Helvetica Neue"/>
              </a:rPr>
              <a:t>Note down any aspects of your communications that the current evaluation could not investigate and warrant further exploration in future evaluations. </a:t>
            </a:r>
            <a:endParaRPr/>
          </a:p>
          <a:p>
            <a:pPr indent="0" lvl="0" marL="0" marR="0" rtl="0" algn="l">
              <a:lnSpc>
                <a:spcPct val="100000"/>
              </a:lnSpc>
              <a:spcBef>
                <a:spcPts val="0"/>
              </a:spcBef>
              <a:spcAft>
                <a:spcPts val="0"/>
              </a:spcAft>
              <a:buClr>
                <a:srgbClr val="000000"/>
              </a:buClr>
              <a:buSzPts val="1200"/>
              <a:buFont typeface="Arial"/>
              <a:buNone/>
            </a:pPr>
            <a:r>
              <a:t/>
            </a:r>
            <a:endParaRPr b="1" i="0" sz="1200" u="none" cap="none" strike="noStrike">
              <a:solidFill>
                <a:schemeClr val="dk1"/>
              </a:solidFill>
              <a:latin typeface="Helvetica Neue"/>
              <a:ea typeface="Helvetica Neue"/>
              <a:cs typeface="Helvetica Neue"/>
              <a:sym typeface="Helvetica Neue"/>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7" name="Shape 257"/>
        <p:cNvGrpSpPr/>
        <p:nvPr/>
      </p:nvGrpSpPr>
      <p:grpSpPr>
        <a:xfrm>
          <a:off x="0" y="0"/>
          <a:ext cx="0" cy="0"/>
          <a:chOff x="0" y="0"/>
          <a:chExt cx="0" cy="0"/>
        </a:xfrm>
      </p:grpSpPr>
      <p:sp>
        <p:nvSpPr>
          <p:cNvPr id="258" name="Google Shape;258;p67"/>
          <p:cNvSpPr/>
          <p:nvPr/>
        </p:nvSpPr>
        <p:spPr>
          <a:xfrm>
            <a:off x="0" y="80991"/>
            <a:ext cx="9144000" cy="5143500"/>
          </a:xfrm>
          <a:prstGeom prst="rect">
            <a:avLst/>
          </a:prstGeom>
          <a:solidFill>
            <a:schemeClr val="dk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59" name="Google Shape;259;p67"/>
          <p:cNvSpPr txBox="1"/>
          <p:nvPr/>
        </p:nvSpPr>
        <p:spPr>
          <a:xfrm>
            <a:off x="471300" y="1303150"/>
            <a:ext cx="8201400" cy="3693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200"/>
              <a:buFont typeface="Arial"/>
              <a:buNone/>
            </a:pPr>
            <a:r>
              <a:rPr b="1" i="0" lang="en-GB" sz="1200" u="none" cap="none" strike="noStrike">
                <a:solidFill>
                  <a:schemeClr val="lt1"/>
                </a:solidFill>
                <a:latin typeface="Helvetica Neue"/>
                <a:ea typeface="Helvetica Neue"/>
                <a:cs typeface="Helvetica Neue"/>
                <a:sym typeface="Helvetica Neue"/>
              </a:rPr>
              <a:t>For more information:</a:t>
            </a:r>
            <a:endParaRPr b="0" i="0" sz="1200" u="none" cap="none" strike="noStrike">
              <a:solidFill>
                <a:schemeClr val="lt1"/>
              </a:solidFill>
              <a:latin typeface="Helvetica Neue"/>
              <a:ea typeface="Helvetica Neue"/>
              <a:cs typeface="Helvetica Neue"/>
              <a:sym typeface="Helvetica Neue"/>
            </a:endParaRPr>
          </a:p>
        </p:txBody>
      </p:sp>
      <p:sp>
        <p:nvSpPr>
          <p:cNvPr id="260" name="Google Shape;260;p67"/>
          <p:cNvSpPr txBox="1"/>
          <p:nvPr/>
        </p:nvSpPr>
        <p:spPr>
          <a:xfrm>
            <a:off x="471300" y="4287350"/>
            <a:ext cx="3000000" cy="3693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200"/>
              <a:buFont typeface="Arial"/>
              <a:buNone/>
            </a:pPr>
            <a:r>
              <a:rPr b="0" i="0" lang="en-GB" sz="1200" u="none" cap="none" strike="noStrike">
                <a:solidFill>
                  <a:schemeClr val="lt1"/>
                </a:solidFill>
                <a:latin typeface="Helvetica Neue"/>
                <a:ea typeface="Helvetica Neue"/>
                <a:cs typeface="Helvetica Neue"/>
                <a:sym typeface="Helvetica Neue"/>
              </a:rPr>
              <a:t>[month] [year]</a:t>
            </a:r>
            <a:endParaRPr b="0" i="0" sz="1400" u="none" cap="none" strike="noStrike">
              <a:solidFill>
                <a:srgbClr val="000000"/>
              </a:solidFill>
              <a:latin typeface="Helvetica Neue"/>
              <a:ea typeface="Helvetica Neue"/>
              <a:cs typeface="Helvetica Neue"/>
              <a:sym typeface="Helvetica Neue"/>
            </a:endParaRPr>
          </a:p>
        </p:txBody>
      </p:sp>
      <p:sp>
        <p:nvSpPr>
          <p:cNvPr id="261" name="Google Shape;261;p67"/>
          <p:cNvSpPr txBox="1"/>
          <p:nvPr/>
        </p:nvSpPr>
        <p:spPr>
          <a:xfrm>
            <a:off x="471300" y="1839125"/>
            <a:ext cx="3000000" cy="554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200"/>
              <a:buFont typeface="Arial"/>
              <a:buNone/>
            </a:pPr>
            <a:r>
              <a:rPr b="1" i="0" lang="en-GB" sz="1200" u="none" cap="none" strike="noStrike">
                <a:solidFill>
                  <a:schemeClr val="lt1"/>
                </a:solidFill>
                <a:latin typeface="Helvetica Neue"/>
                <a:ea typeface="Helvetica Neue"/>
                <a:cs typeface="Helvetica Neue"/>
                <a:sym typeface="Helvetica Neue"/>
              </a:rPr>
              <a:t>[Representative]</a:t>
            </a:r>
            <a:endParaRPr b="0" i="0" sz="1200" u="none" cap="none" strike="noStrike">
              <a:solidFill>
                <a:schemeClr val="lt1"/>
              </a:solidFill>
              <a:latin typeface="Helvetica Neue"/>
              <a:ea typeface="Helvetica Neue"/>
              <a:cs typeface="Helvetica Neue"/>
              <a:sym typeface="Helvetica Neue"/>
            </a:endParaRPr>
          </a:p>
          <a:p>
            <a:pPr indent="0" lvl="0" marL="0" marR="0" rtl="0" algn="l">
              <a:lnSpc>
                <a:spcPct val="100000"/>
              </a:lnSpc>
              <a:spcBef>
                <a:spcPts val="0"/>
              </a:spcBef>
              <a:spcAft>
                <a:spcPts val="0"/>
              </a:spcAft>
              <a:buClr>
                <a:srgbClr val="000000"/>
              </a:buClr>
              <a:buSzPts val="1200"/>
              <a:buFont typeface="Arial"/>
              <a:buNone/>
            </a:pPr>
            <a:r>
              <a:rPr b="0" i="0" lang="en-GB" sz="1200" u="none" cap="none" strike="noStrike">
                <a:solidFill>
                  <a:schemeClr val="lt1"/>
                </a:solidFill>
                <a:latin typeface="Helvetica Neue"/>
                <a:ea typeface="Helvetica Neue"/>
                <a:cs typeface="Helvetica Neue"/>
                <a:sym typeface="Helvetica Neue"/>
              </a:rPr>
              <a:t>[Email]</a:t>
            </a:r>
            <a:endParaRPr b="1" i="0" sz="1200" u="none" cap="none" strike="noStrike">
              <a:solidFill>
                <a:schemeClr val="lt1"/>
              </a:solidFill>
              <a:latin typeface="Helvetica Neue"/>
              <a:ea typeface="Helvetica Neue"/>
              <a:cs typeface="Helvetica Neue"/>
              <a:sym typeface="Helvetica Neue"/>
            </a:endParaRPr>
          </a:p>
        </p:txBody>
      </p:sp>
      <p:sp>
        <p:nvSpPr>
          <p:cNvPr id="262" name="Google Shape;262;p67"/>
          <p:cNvSpPr txBox="1"/>
          <p:nvPr/>
        </p:nvSpPr>
        <p:spPr>
          <a:xfrm>
            <a:off x="3471300" y="1839125"/>
            <a:ext cx="3000000" cy="554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200"/>
              <a:buFont typeface="Arial"/>
              <a:buNone/>
            </a:pPr>
            <a:r>
              <a:rPr b="1" i="0" lang="en-GB" sz="1200" u="none" cap="none" strike="noStrike">
                <a:solidFill>
                  <a:schemeClr val="lt1"/>
                </a:solidFill>
                <a:latin typeface="Helvetica Neue"/>
                <a:ea typeface="Helvetica Neue"/>
                <a:cs typeface="Helvetica Neue"/>
                <a:sym typeface="Helvetica Neue"/>
              </a:rPr>
              <a:t>[Representative]</a:t>
            </a:r>
            <a:endParaRPr b="0" i="0" sz="1200" u="none" cap="none" strike="noStrike">
              <a:solidFill>
                <a:schemeClr val="lt1"/>
              </a:solidFill>
              <a:latin typeface="Helvetica Neue"/>
              <a:ea typeface="Helvetica Neue"/>
              <a:cs typeface="Helvetica Neue"/>
              <a:sym typeface="Helvetica Neue"/>
            </a:endParaRPr>
          </a:p>
          <a:p>
            <a:pPr indent="0" lvl="0" marL="0" marR="0" rtl="0" algn="l">
              <a:lnSpc>
                <a:spcPct val="100000"/>
              </a:lnSpc>
              <a:spcBef>
                <a:spcPts val="0"/>
              </a:spcBef>
              <a:spcAft>
                <a:spcPts val="0"/>
              </a:spcAft>
              <a:buClr>
                <a:srgbClr val="000000"/>
              </a:buClr>
              <a:buSzPts val="1200"/>
              <a:buFont typeface="Arial"/>
              <a:buNone/>
            </a:pPr>
            <a:r>
              <a:rPr b="0" i="0" lang="en-GB" sz="1200" u="none" cap="none" strike="noStrike">
                <a:solidFill>
                  <a:schemeClr val="lt1"/>
                </a:solidFill>
                <a:latin typeface="Helvetica Neue"/>
                <a:ea typeface="Helvetica Neue"/>
                <a:cs typeface="Helvetica Neue"/>
                <a:sym typeface="Helvetica Neue"/>
              </a:rPr>
              <a:t>[Email]</a:t>
            </a:r>
            <a:endParaRPr b="1" i="0" sz="1200" u="none" cap="none" strike="noStrike">
              <a:solidFill>
                <a:schemeClr val="lt1"/>
              </a:solidFill>
              <a:latin typeface="Helvetica Neue"/>
              <a:ea typeface="Helvetica Neue"/>
              <a:cs typeface="Helvetica Neue"/>
              <a:sym typeface="Helvetica Neue"/>
            </a:endParaRPr>
          </a:p>
        </p:txBody>
      </p:sp>
      <p:sp>
        <p:nvSpPr>
          <p:cNvPr id="263" name="Google Shape;263;p67"/>
          <p:cNvSpPr txBox="1"/>
          <p:nvPr/>
        </p:nvSpPr>
        <p:spPr>
          <a:xfrm>
            <a:off x="160743" y="80991"/>
            <a:ext cx="2062339" cy="400079"/>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400"/>
              <a:buFont typeface="Arial"/>
              <a:buNone/>
            </a:pPr>
            <a:r>
              <a:rPr b="0" i="0" lang="en-GB" sz="1400" u="none" cap="none" strike="noStrike">
                <a:solidFill>
                  <a:srgbClr val="FFFFFF"/>
                </a:solidFill>
                <a:latin typeface="Helvetica Neue"/>
                <a:ea typeface="Helvetica Neue"/>
                <a:cs typeface="Helvetica Neue"/>
                <a:sym typeface="Helvetica Neue"/>
              </a:rPr>
              <a:t>[Add department logo]</a:t>
            </a:r>
            <a:endParaRPr b="0" i="0" sz="1400" u="none" cap="none" strike="noStrike">
              <a:solidFill>
                <a:srgbClr val="FFFFFF"/>
              </a:solidFill>
              <a:latin typeface="Helvetica Neue"/>
              <a:ea typeface="Helvetica Neue"/>
              <a:cs typeface="Helvetica Neue"/>
              <a:sym typeface="Helvetica Neue"/>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file>